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7" r:id="rId5"/>
    <p:sldId id="259" r:id="rId6"/>
    <p:sldId id="273" r:id="rId7"/>
    <p:sldId id="274" r:id="rId8"/>
    <p:sldId id="258" r:id="rId9"/>
    <p:sldId id="262" r:id="rId10"/>
    <p:sldId id="260" r:id="rId11"/>
    <p:sldId id="261" r:id="rId12"/>
    <p:sldId id="263" r:id="rId13"/>
    <p:sldId id="264" r:id="rId14"/>
    <p:sldId id="266" r:id="rId15"/>
    <p:sldId id="267" r:id="rId16"/>
    <p:sldId id="269" r:id="rId17"/>
    <p:sldId id="265" r:id="rId18"/>
    <p:sldId id="270" r:id="rId19"/>
    <p:sldId id="271" r:id="rId20"/>
    <p:sldId id="272" r:id="rId21"/>
    <p:sldId id="268" r:id="rId22"/>
  </p:sldIdLst>
  <p:sldSz cx="9144000" cy="5143500" type="screen16x9"/>
  <p:notesSz cx="6858000" cy="9144000"/>
  <p:defaultTextStyle>
    <a:defPPr>
      <a:defRPr lang="en-US"/>
    </a:defPPr>
    <a:lvl1pPr marL="0" algn="l" defTabSz="68578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94" algn="l" defTabSz="68578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89" algn="l" defTabSz="68578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84" algn="l" defTabSz="68578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78" algn="l" defTabSz="68578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472" algn="l" defTabSz="68578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367" algn="l" defTabSz="68578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261" algn="l" defTabSz="68578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156" algn="l" defTabSz="68578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CA23BC0-4223-4A2C-8C18-25539D2A3ADC}">
          <p14:sldIdLst>
            <p14:sldId id="257"/>
            <p14:sldId id="259"/>
            <p14:sldId id="273"/>
            <p14:sldId id="274"/>
            <p14:sldId id="258"/>
            <p14:sldId id="262"/>
            <p14:sldId id="260"/>
            <p14:sldId id="261"/>
            <p14:sldId id="263"/>
            <p14:sldId id="264"/>
            <p14:sldId id="266"/>
            <p14:sldId id="267"/>
            <p14:sldId id="269"/>
            <p14:sldId id="265"/>
            <p14:sldId id="270"/>
            <p14:sldId id="271"/>
            <p14:sldId id="272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1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pos="1818">
          <p15:clr>
            <a:srgbClr val="A4A3A4"/>
          </p15:clr>
        </p15:guide>
        <p15:guide id="4" orient="horz" pos="3082">
          <p15:clr>
            <a:srgbClr val="A4A3A4"/>
          </p15:clr>
        </p15:guide>
        <p15:guide id="5" orient="horz" pos="7121">
          <p15:clr>
            <a:srgbClr val="A4A3A4"/>
          </p15:clr>
        </p15:guide>
        <p15:guide id="6" pos="1603">
          <p15:clr>
            <a:srgbClr val="A4A3A4"/>
          </p15:clr>
        </p15:guide>
        <p15:guide id="7" pos="13777">
          <p15:clr>
            <a:srgbClr val="A4A3A4"/>
          </p15:clr>
        </p15:guide>
        <p15:guide id="8" pos="11037">
          <p15:clr>
            <a:srgbClr val="A4A3A4"/>
          </p15:clr>
        </p15:guide>
        <p15:guide id="9" orient="horz" pos="1620">
          <p15:clr>
            <a:srgbClr val="A4A3A4"/>
          </p15:clr>
        </p15:guide>
        <p15:guide id="10" orient="horz" pos="682">
          <p15:clr>
            <a:srgbClr val="A4A3A4"/>
          </p15:clr>
        </p15:guide>
        <p15:guide id="11" orient="horz" pos="1156">
          <p15:clr>
            <a:srgbClr val="A4A3A4"/>
          </p15:clr>
        </p15:guide>
        <p15:guide id="12" orient="horz" pos="2670">
          <p15:clr>
            <a:srgbClr val="A4A3A4"/>
          </p15:clr>
        </p15:guide>
        <p15:guide id="13" pos="2880">
          <p15:clr>
            <a:srgbClr val="A4A3A4"/>
          </p15:clr>
        </p15:guide>
        <p15:guide id="14" pos="601">
          <p15:clr>
            <a:srgbClr val="A4A3A4"/>
          </p15:clr>
        </p15:guide>
        <p15:guide id="15" pos="5166">
          <p15:clr>
            <a:srgbClr val="A4A3A4"/>
          </p15:clr>
        </p15:guide>
        <p15:guide id="16" pos="41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 Gorman" initials="P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474847"/>
    <a:srgbClr val="505150"/>
    <a:srgbClr val="6A81B6"/>
    <a:srgbClr val="00BF6F"/>
    <a:srgbClr val="F4364C"/>
    <a:srgbClr val="0047BB"/>
    <a:srgbClr val="AD1AAC"/>
    <a:srgbClr val="91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3B9968-2A7A-46D2-83C6-0F110B3B69A8}" v="432" dt="2020-05-01T14:13:49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4321"/>
        <p:guide pos="7680"/>
        <p:guide orient="horz" pos="1818"/>
        <p:guide orient="horz" pos="3082"/>
        <p:guide orient="horz" pos="7121"/>
        <p:guide pos="1603"/>
        <p:guide pos="13777"/>
        <p:guide pos="11037"/>
        <p:guide orient="horz" pos="1620"/>
        <p:guide orient="horz" pos="682"/>
        <p:guide orient="horz" pos="1156"/>
        <p:guide orient="horz" pos="2670"/>
        <p:guide pos="2880"/>
        <p:guide pos="601"/>
        <p:guide pos="5166"/>
        <p:guide pos="41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e Iasella" userId="98b80c50-e93c-49ae-b326-9eaa31db7259" providerId="ADAL" clId="{9F3B9968-2A7A-46D2-83C6-0F110B3B69A8}"/>
    <pc:docChg chg="undo redo custSel addSld delSld modSld sldOrd modMainMaster addSection delSection">
      <pc:chgData name="Daniele Iasella" userId="98b80c50-e93c-49ae-b326-9eaa31db7259" providerId="ADAL" clId="{9F3B9968-2A7A-46D2-83C6-0F110B3B69A8}" dt="2020-05-01T14:13:49.415" v="1816" actId="1076"/>
      <pc:docMkLst>
        <pc:docMk/>
      </pc:docMkLst>
      <pc:sldChg chg="addSp delSp modSp add del modTransition">
        <pc:chgData name="Daniele Iasella" userId="98b80c50-e93c-49ae-b326-9eaa31db7259" providerId="ADAL" clId="{9F3B9968-2A7A-46D2-83C6-0F110B3B69A8}" dt="2020-05-01T07:38:12.237" v="1518" actId="20577"/>
        <pc:sldMkLst>
          <pc:docMk/>
          <pc:sldMk cId="1639767706" sldId="257"/>
        </pc:sldMkLst>
        <pc:spChg chg="mod">
          <ac:chgData name="Daniele Iasella" userId="98b80c50-e93c-49ae-b326-9eaa31db7259" providerId="ADAL" clId="{9F3B9968-2A7A-46D2-83C6-0F110B3B69A8}" dt="2020-05-01T07:38:12.237" v="1518" actId="20577"/>
          <ac:spMkLst>
            <pc:docMk/>
            <pc:sldMk cId="1639767706" sldId="257"/>
            <ac:spMk id="3" creationId="{00000000-0000-0000-0000-000000000000}"/>
          </ac:spMkLst>
        </pc:spChg>
        <pc:spChg chg="mod">
          <ac:chgData name="Daniele Iasella" userId="98b80c50-e93c-49ae-b326-9eaa31db7259" providerId="ADAL" clId="{9F3B9968-2A7A-46D2-83C6-0F110B3B69A8}" dt="2020-04-27T12:09:41.695" v="1007" actId="20577"/>
          <ac:spMkLst>
            <pc:docMk/>
            <pc:sldMk cId="1639767706" sldId="257"/>
            <ac:spMk id="4" creationId="{00000000-0000-0000-0000-000000000000}"/>
          </ac:spMkLst>
        </pc:spChg>
        <pc:picChg chg="add del">
          <ac:chgData name="Daniele Iasella" userId="98b80c50-e93c-49ae-b326-9eaa31db7259" providerId="ADAL" clId="{9F3B9968-2A7A-46D2-83C6-0F110B3B69A8}" dt="2020-04-27T08:07:26.892" v="282" actId="478"/>
          <ac:picMkLst>
            <pc:docMk/>
            <pc:sldMk cId="1639767706" sldId="257"/>
            <ac:picMk id="8" creationId="{5DDEF2D4-99CF-414B-A91D-AB0895C8DA38}"/>
          </ac:picMkLst>
        </pc:picChg>
      </pc:sldChg>
      <pc:sldChg chg="addSp delSp modSp">
        <pc:chgData name="Daniele Iasella" userId="98b80c50-e93c-49ae-b326-9eaa31db7259" providerId="ADAL" clId="{9F3B9968-2A7A-46D2-83C6-0F110B3B69A8}" dt="2020-04-27T12:22:26.373" v="1364" actId="20577"/>
        <pc:sldMkLst>
          <pc:docMk/>
          <pc:sldMk cId="46700113" sldId="258"/>
        </pc:sldMkLst>
        <pc:spChg chg="mod">
          <ac:chgData name="Daniele Iasella" userId="98b80c50-e93c-49ae-b326-9eaa31db7259" providerId="ADAL" clId="{9F3B9968-2A7A-46D2-83C6-0F110B3B69A8}" dt="2020-04-27T12:22:26.373" v="1364" actId="20577"/>
          <ac:spMkLst>
            <pc:docMk/>
            <pc:sldMk cId="46700113" sldId="258"/>
            <ac:spMk id="3" creationId="{98E3F36B-0D79-4F4C-8AD3-EE918F57B6BA}"/>
          </ac:spMkLst>
        </pc:spChg>
        <pc:picChg chg="add del">
          <ac:chgData name="Daniele Iasella" userId="98b80c50-e93c-49ae-b326-9eaa31db7259" providerId="ADAL" clId="{9F3B9968-2A7A-46D2-83C6-0F110B3B69A8}" dt="2020-04-27T08:07:26.901" v="284" actId="478"/>
          <ac:picMkLst>
            <pc:docMk/>
            <pc:sldMk cId="46700113" sldId="258"/>
            <ac:picMk id="7" creationId="{F10C6ECC-D74A-42F3-B8EF-46E8C6CC4122}"/>
          </ac:picMkLst>
        </pc:picChg>
      </pc:sldChg>
      <pc:sldChg chg="addSp delSp modSp">
        <pc:chgData name="Daniele Iasella" userId="98b80c50-e93c-49ae-b326-9eaa31db7259" providerId="ADAL" clId="{9F3B9968-2A7A-46D2-83C6-0F110B3B69A8}" dt="2020-05-01T07:36:48.008" v="1443" actId="20577"/>
        <pc:sldMkLst>
          <pc:docMk/>
          <pc:sldMk cId="2802477565" sldId="259"/>
        </pc:sldMkLst>
        <pc:spChg chg="mod">
          <ac:chgData name="Daniele Iasella" userId="98b80c50-e93c-49ae-b326-9eaa31db7259" providerId="ADAL" clId="{9F3B9968-2A7A-46D2-83C6-0F110B3B69A8}" dt="2020-05-01T07:36:48.008" v="1443" actId="20577"/>
          <ac:spMkLst>
            <pc:docMk/>
            <pc:sldMk cId="2802477565" sldId="259"/>
            <ac:spMk id="3" creationId="{98E3F36B-0D79-4F4C-8AD3-EE918F57B6BA}"/>
          </ac:spMkLst>
        </pc:spChg>
        <pc:picChg chg="add del">
          <ac:chgData name="Daniele Iasella" userId="98b80c50-e93c-49ae-b326-9eaa31db7259" providerId="ADAL" clId="{9F3B9968-2A7A-46D2-83C6-0F110B3B69A8}" dt="2020-04-27T08:07:26.896" v="283" actId="478"/>
          <ac:picMkLst>
            <pc:docMk/>
            <pc:sldMk cId="2802477565" sldId="259"/>
            <ac:picMk id="7" creationId="{F10C6ECC-D74A-42F3-B8EF-46E8C6CC4122}"/>
          </ac:picMkLst>
        </pc:picChg>
      </pc:sldChg>
      <pc:sldChg chg="addSp delSp modSp ord setBg">
        <pc:chgData name="Daniele Iasella" userId="98b80c50-e93c-49ae-b326-9eaa31db7259" providerId="ADAL" clId="{9F3B9968-2A7A-46D2-83C6-0F110B3B69A8}" dt="2020-04-29T14:46:33.569" v="1411"/>
        <pc:sldMkLst>
          <pc:docMk/>
          <pc:sldMk cId="399971463" sldId="260"/>
        </pc:sldMkLst>
        <pc:spChg chg="mod">
          <ac:chgData name="Daniele Iasella" userId="98b80c50-e93c-49ae-b326-9eaa31db7259" providerId="ADAL" clId="{9F3B9968-2A7A-46D2-83C6-0F110B3B69A8}" dt="2020-04-27T11:55:22.675" v="953" actId="20577"/>
          <ac:spMkLst>
            <pc:docMk/>
            <pc:sldMk cId="399971463" sldId="260"/>
            <ac:spMk id="2" creationId="{00F309F5-2AC1-4CA4-870D-29E9AA7ED50F}"/>
          </ac:spMkLst>
        </pc:spChg>
        <pc:spChg chg="del">
          <ac:chgData name="Daniele Iasella" userId="98b80c50-e93c-49ae-b326-9eaa31db7259" providerId="ADAL" clId="{9F3B9968-2A7A-46D2-83C6-0F110B3B69A8}" dt="2020-04-27T08:01:38.526" v="156"/>
          <ac:spMkLst>
            <pc:docMk/>
            <pc:sldMk cId="399971463" sldId="260"/>
            <ac:spMk id="3" creationId="{98E3F36B-0D79-4F4C-8AD3-EE918F57B6BA}"/>
          </ac:spMkLst>
        </pc:spChg>
        <pc:spChg chg="add del mod">
          <ac:chgData name="Daniele Iasella" userId="98b80c50-e93c-49ae-b326-9eaa31db7259" providerId="ADAL" clId="{9F3B9968-2A7A-46D2-83C6-0F110B3B69A8}" dt="2020-04-27T08:09:38.512" v="323"/>
          <ac:spMkLst>
            <pc:docMk/>
            <pc:sldMk cId="399971463" sldId="260"/>
            <ac:spMk id="8" creationId="{1AA3C2B6-07BB-45BC-9A74-24AD34B54992}"/>
          </ac:spMkLst>
        </pc:spChg>
        <pc:picChg chg="add del">
          <ac:chgData name="Daniele Iasella" userId="98b80c50-e93c-49ae-b326-9eaa31db7259" providerId="ADAL" clId="{9F3B9968-2A7A-46D2-83C6-0F110B3B69A8}" dt="2020-04-27T08:02:13.677" v="159"/>
          <ac:picMkLst>
            <pc:docMk/>
            <pc:sldMk cId="399971463" sldId="260"/>
            <ac:picMk id="7" creationId="{F10C6ECC-D74A-42F3-B8EF-46E8C6CC4122}"/>
          </ac:picMkLst>
        </pc:picChg>
        <pc:picChg chg="add mod">
          <ac:chgData name="Daniele Iasella" userId="98b80c50-e93c-49ae-b326-9eaa31db7259" providerId="ADAL" clId="{9F3B9968-2A7A-46D2-83C6-0F110B3B69A8}" dt="2020-04-27T08:09:48.335" v="338" actId="29295"/>
          <ac:picMkLst>
            <pc:docMk/>
            <pc:sldMk cId="399971463" sldId="260"/>
            <ac:picMk id="10" creationId="{36B106A6-81A2-4DB4-B6D8-23054A0394AA}"/>
          </ac:picMkLst>
        </pc:picChg>
        <pc:picChg chg="add del">
          <ac:chgData name="Daniele Iasella" userId="98b80c50-e93c-49ae-b326-9eaa31db7259" providerId="ADAL" clId="{9F3B9968-2A7A-46D2-83C6-0F110B3B69A8}" dt="2020-04-27T08:03:27.800" v="230"/>
          <ac:picMkLst>
            <pc:docMk/>
            <pc:sldMk cId="399971463" sldId="260"/>
            <ac:picMk id="1026" creationId="{ED0CF6D2-5EF7-4F66-88F2-E137830420D8}"/>
          </ac:picMkLst>
        </pc:picChg>
        <pc:picChg chg="add">
          <ac:chgData name="Daniele Iasella" userId="98b80c50-e93c-49ae-b326-9eaa31db7259" providerId="ADAL" clId="{9F3B9968-2A7A-46D2-83C6-0F110B3B69A8}" dt="2020-04-27T08:09:38.512" v="323"/>
          <ac:picMkLst>
            <pc:docMk/>
            <pc:sldMk cId="399971463" sldId="260"/>
            <ac:picMk id="1028" creationId="{92BB42AC-BC28-4910-935B-1EDDF443A5D5}"/>
          </ac:picMkLst>
        </pc:picChg>
      </pc:sldChg>
      <pc:sldChg chg="addSp delSp modSp">
        <pc:chgData name="Daniele Iasella" userId="98b80c50-e93c-49ae-b326-9eaa31db7259" providerId="ADAL" clId="{9F3B9968-2A7A-46D2-83C6-0F110B3B69A8}" dt="2020-04-29T14:47:59.109" v="1439" actId="20577"/>
        <pc:sldMkLst>
          <pc:docMk/>
          <pc:sldMk cId="1425902978" sldId="261"/>
        </pc:sldMkLst>
        <pc:spChg chg="mod">
          <ac:chgData name="Daniele Iasella" userId="98b80c50-e93c-49ae-b326-9eaa31db7259" providerId="ADAL" clId="{9F3B9968-2A7A-46D2-83C6-0F110B3B69A8}" dt="2020-04-29T14:46:57.688" v="1416" actId="20577"/>
          <ac:spMkLst>
            <pc:docMk/>
            <pc:sldMk cId="1425902978" sldId="261"/>
            <ac:spMk id="2" creationId="{00F309F5-2AC1-4CA4-870D-29E9AA7ED50F}"/>
          </ac:spMkLst>
        </pc:spChg>
        <pc:spChg chg="mod">
          <ac:chgData name="Daniele Iasella" userId="98b80c50-e93c-49ae-b326-9eaa31db7259" providerId="ADAL" clId="{9F3B9968-2A7A-46D2-83C6-0F110B3B69A8}" dt="2020-04-29T14:47:59.109" v="1439" actId="20577"/>
          <ac:spMkLst>
            <pc:docMk/>
            <pc:sldMk cId="1425902978" sldId="261"/>
            <ac:spMk id="3" creationId="{98E3F36B-0D79-4F4C-8AD3-EE918F57B6BA}"/>
          </ac:spMkLst>
        </pc:spChg>
        <pc:picChg chg="add del">
          <ac:chgData name="Daniele Iasella" userId="98b80c50-e93c-49ae-b326-9eaa31db7259" providerId="ADAL" clId="{9F3B9968-2A7A-46D2-83C6-0F110B3B69A8}" dt="2020-04-27T08:07:26.906" v="285" actId="478"/>
          <ac:picMkLst>
            <pc:docMk/>
            <pc:sldMk cId="1425902978" sldId="261"/>
            <ac:picMk id="7" creationId="{F10C6ECC-D74A-42F3-B8EF-46E8C6CC4122}"/>
          </ac:picMkLst>
        </pc:picChg>
      </pc:sldChg>
      <pc:sldChg chg="addSp delSp modSp add ord">
        <pc:chgData name="Daniele Iasella" userId="98b80c50-e93c-49ae-b326-9eaa31db7259" providerId="ADAL" clId="{9F3B9968-2A7A-46D2-83C6-0F110B3B69A8}" dt="2020-05-01T08:49:25.830" v="1746" actId="948"/>
        <pc:sldMkLst>
          <pc:docMk/>
          <pc:sldMk cId="2954456342" sldId="262"/>
        </pc:sldMkLst>
        <pc:spChg chg="mod">
          <ac:chgData name="Daniele Iasella" userId="98b80c50-e93c-49ae-b326-9eaa31db7259" providerId="ADAL" clId="{9F3B9968-2A7A-46D2-83C6-0F110B3B69A8}" dt="2020-04-27T07:48:29.728" v="79" actId="20577"/>
          <ac:spMkLst>
            <pc:docMk/>
            <pc:sldMk cId="2954456342" sldId="262"/>
            <ac:spMk id="2" creationId="{00F309F5-2AC1-4CA4-870D-29E9AA7ED50F}"/>
          </ac:spMkLst>
        </pc:spChg>
        <pc:spChg chg="del">
          <ac:chgData name="Daniele Iasella" userId="98b80c50-e93c-49ae-b326-9eaa31db7259" providerId="ADAL" clId="{9F3B9968-2A7A-46D2-83C6-0F110B3B69A8}" dt="2020-04-27T08:29:43.644" v="373"/>
          <ac:spMkLst>
            <pc:docMk/>
            <pc:sldMk cId="2954456342" sldId="262"/>
            <ac:spMk id="3" creationId="{98E3F36B-0D79-4F4C-8AD3-EE918F57B6BA}"/>
          </ac:spMkLst>
        </pc:spChg>
        <pc:spChg chg="add del mod">
          <ac:chgData name="Daniele Iasella" userId="98b80c50-e93c-49ae-b326-9eaa31db7259" providerId="ADAL" clId="{9F3B9968-2A7A-46D2-83C6-0F110B3B69A8}" dt="2020-04-27T08:30:02.340" v="375"/>
          <ac:spMkLst>
            <pc:docMk/>
            <pc:sldMk cId="2954456342" sldId="262"/>
            <ac:spMk id="8" creationId="{EF3BBBF7-A752-4AC3-892F-0CBDBAE7E164}"/>
          </ac:spMkLst>
        </pc:spChg>
        <pc:spChg chg="add mod">
          <ac:chgData name="Daniele Iasella" userId="98b80c50-e93c-49ae-b326-9eaa31db7259" providerId="ADAL" clId="{9F3B9968-2A7A-46D2-83C6-0F110B3B69A8}" dt="2020-05-01T08:49:25.830" v="1746" actId="948"/>
          <ac:spMkLst>
            <pc:docMk/>
            <pc:sldMk cId="2954456342" sldId="262"/>
            <ac:spMk id="11" creationId="{52A25394-690C-463C-BB97-B007B454127D}"/>
          </ac:spMkLst>
        </pc:spChg>
        <pc:picChg chg="add del mod">
          <ac:chgData name="Daniele Iasella" userId="98b80c50-e93c-49ae-b326-9eaa31db7259" providerId="ADAL" clId="{9F3B9968-2A7A-46D2-83C6-0F110B3B69A8}" dt="2020-04-27T08:34:49.551" v="394" actId="478"/>
          <ac:picMkLst>
            <pc:docMk/>
            <pc:sldMk cId="2954456342" sldId="262"/>
            <ac:picMk id="7" creationId="{F10C6ECC-D74A-42F3-B8EF-46E8C6CC4122}"/>
          </ac:picMkLst>
        </pc:picChg>
        <pc:picChg chg="add mod ord">
          <ac:chgData name="Daniele Iasella" userId="98b80c50-e93c-49ae-b326-9eaa31db7259" providerId="ADAL" clId="{9F3B9968-2A7A-46D2-83C6-0F110B3B69A8}" dt="2020-05-01T08:48:48.285" v="1744" actId="1076"/>
          <ac:picMkLst>
            <pc:docMk/>
            <pc:sldMk cId="2954456342" sldId="262"/>
            <ac:picMk id="10" creationId="{4C4F5A47-3F1F-4DA3-8CB0-185404CE068E}"/>
          </ac:picMkLst>
        </pc:picChg>
        <pc:picChg chg="add del">
          <ac:chgData name="Daniele Iasella" userId="98b80c50-e93c-49ae-b326-9eaa31db7259" providerId="ADAL" clId="{9F3B9968-2A7A-46D2-83C6-0F110B3B69A8}" dt="2020-04-27T08:29:45.673" v="374" actId="478"/>
          <ac:picMkLst>
            <pc:docMk/>
            <pc:sldMk cId="2954456342" sldId="262"/>
            <ac:picMk id="2050" creationId="{01D8C621-59EE-4C73-9BF6-EBEEE865AFC3}"/>
          </ac:picMkLst>
        </pc:picChg>
      </pc:sldChg>
      <pc:sldChg chg="addSp delSp modSp add del modAnim">
        <pc:chgData name="Daniele Iasella" userId="98b80c50-e93c-49ae-b326-9eaa31db7259" providerId="ADAL" clId="{9F3B9968-2A7A-46D2-83C6-0F110B3B69A8}" dt="2020-04-27T11:55:35.778" v="956" actId="1076"/>
        <pc:sldMkLst>
          <pc:docMk/>
          <pc:sldMk cId="1191723834" sldId="263"/>
        </pc:sldMkLst>
        <pc:spChg chg="mod">
          <ac:chgData name="Daniele Iasella" userId="98b80c50-e93c-49ae-b326-9eaa31db7259" providerId="ADAL" clId="{9F3B9968-2A7A-46D2-83C6-0F110B3B69A8}" dt="2020-04-27T07:48:54.427" v="137" actId="20577"/>
          <ac:spMkLst>
            <pc:docMk/>
            <pc:sldMk cId="1191723834" sldId="263"/>
            <ac:spMk id="2" creationId="{00F309F5-2AC1-4CA4-870D-29E9AA7ED50F}"/>
          </ac:spMkLst>
        </pc:spChg>
        <pc:spChg chg="add del">
          <ac:chgData name="Daniele Iasella" userId="98b80c50-e93c-49ae-b326-9eaa31db7259" providerId="ADAL" clId="{9F3B9968-2A7A-46D2-83C6-0F110B3B69A8}" dt="2020-04-27T07:50:14.328" v="152" actId="478"/>
          <ac:spMkLst>
            <pc:docMk/>
            <pc:sldMk cId="1191723834" sldId="263"/>
            <ac:spMk id="3" creationId="{98E3F36B-0D79-4F4C-8AD3-EE918F57B6BA}"/>
          </ac:spMkLst>
        </pc:spChg>
        <pc:spChg chg="add del">
          <ac:chgData name="Daniele Iasella" userId="98b80c50-e93c-49ae-b326-9eaa31db7259" providerId="ADAL" clId="{9F3B9968-2A7A-46D2-83C6-0F110B3B69A8}" dt="2020-04-27T07:49:31.117" v="145"/>
          <ac:spMkLst>
            <pc:docMk/>
            <pc:sldMk cId="1191723834" sldId="263"/>
            <ac:spMk id="12" creationId="{B1915B5D-5B22-4B6B-B626-BE4F8D18D661}"/>
          </ac:spMkLst>
        </pc:spChg>
        <pc:spChg chg="add del">
          <ac:chgData name="Daniele Iasella" userId="98b80c50-e93c-49ae-b326-9eaa31db7259" providerId="ADAL" clId="{9F3B9968-2A7A-46D2-83C6-0F110B3B69A8}" dt="2020-04-27T07:49:31.117" v="145"/>
          <ac:spMkLst>
            <pc:docMk/>
            <pc:sldMk cId="1191723834" sldId="263"/>
            <ac:spMk id="13" creationId="{A820173B-802B-4AEE-BC5B-15D6AB25A0D7}"/>
          </ac:spMkLst>
        </pc:spChg>
        <pc:spChg chg="add del">
          <ac:chgData name="Daniele Iasella" userId="98b80c50-e93c-49ae-b326-9eaa31db7259" providerId="ADAL" clId="{9F3B9968-2A7A-46D2-83C6-0F110B3B69A8}" dt="2020-04-27T07:49:31.117" v="145"/>
          <ac:spMkLst>
            <pc:docMk/>
            <pc:sldMk cId="1191723834" sldId="263"/>
            <ac:spMk id="15" creationId="{29F778E6-9DB4-4945-8E72-8BF36167B4EA}"/>
          </ac:spMkLst>
        </pc:spChg>
        <pc:spChg chg="add mod topLvl">
          <ac:chgData name="Daniele Iasella" userId="98b80c50-e93c-49ae-b326-9eaa31db7259" providerId="ADAL" clId="{9F3B9968-2A7A-46D2-83C6-0F110B3B69A8}" dt="2020-04-27T11:55:35.778" v="956" actId="1076"/>
          <ac:spMkLst>
            <pc:docMk/>
            <pc:sldMk cId="1191723834" sldId="263"/>
            <ac:spMk id="17" creationId="{4C9D0A40-23EC-4066-BAF1-CB5BD1ACD395}"/>
          </ac:spMkLst>
        </pc:spChg>
        <pc:grpChg chg="add del mod">
          <ac:chgData name="Daniele Iasella" userId="98b80c50-e93c-49ae-b326-9eaa31db7259" providerId="ADAL" clId="{9F3B9968-2A7A-46D2-83C6-0F110B3B69A8}" dt="2020-04-27T11:55:23.719" v="955" actId="164"/>
          <ac:grpSpMkLst>
            <pc:docMk/>
            <pc:sldMk cId="1191723834" sldId="263"/>
            <ac:grpSpMk id="3" creationId="{750CCA32-3D91-4F9B-83E1-C9E75C60C853}"/>
          </ac:grpSpMkLst>
        </pc:grpChg>
        <pc:picChg chg="add del mod">
          <ac:chgData name="Daniele Iasella" userId="98b80c50-e93c-49ae-b326-9eaa31db7259" providerId="ADAL" clId="{9F3B9968-2A7A-46D2-83C6-0F110B3B69A8}" dt="2020-04-27T08:09:58.382" v="353" actId="29295"/>
          <ac:picMkLst>
            <pc:docMk/>
            <pc:sldMk cId="1191723834" sldId="263"/>
            <ac:picMk id="7" creationId="{F10C6ECC-D74A-42F3-B8EF-46E8C6CC4122}"/>
          </ac:picMkLst>
        </pc:picChg>
        <pc:picChg chg="add del mod">
          <ac:chgData name="Daniele Iasella" userId="98b80c50-e93c-49ae-b326-9eaa31db7259" providerId="ADAL" clId="{9F3B9968-2A7A-46D2-83C6-0F110B3B69A8}" dt="2020-04-27T07:49:27.979" v="143"/>
          <ac:picMkLst>
            <pc:docMk/>
            <pc:sldMk cId="1191723834" sldId="263"/>
            <ac:picMk id="8" creationId="{5EB01E1C-85AF-49A8-AE7E-6DB671220B35}"/>
          </ac:picMkLst>
        </pc:picChg>
        <pc:picChg chg="add del">
          <ac:chgData name="Daniele Iasella" userId="98b80c50-e93c-49ae-b326-9eaa31db7259" providerId="ADAL" clId="{9F3B9968-2A7A-46D2-83C6-0F110B3B69A8}" dt="2020-04-27T07:49:09.215" v="140"/>
          <ac:picMkLst>
            <pc:docMk/>
            <pc:sldMk cId="1191723834" sldId="263"/>
            <ac:picMk id="9" creationId="{C5058D72-4016-4E49-87E6-5093FEDE1074}"/>
          </ac:picMkLst>
        </pc:picChg>
        <pc:picChg chg="add del">
          <ac:chgData name="Daniele Iasella" userId="98b80c50-e93c-49ae-b326-9eaa31db7259" providerId="ADAL" clId="{9F3B9968-2A7A-46D2-83C6-0F110B3B69A8}" dt="2020-04-27T07:49:16.252" v="142"/>
          <ac:picMkLst>
            <pc:docMk/>
            <pc:sldMk cId="1191723834" sldId="263"/>
            <ac:picMk id="10" creationId="{ADD252BC-22F2-48F8-BDBB-701813DB13AB}"/>
          </ac:picMkLst>
        </pc:picChg>
        <pc:picChg chg="add del">
          <ac:chgData name="Daniele Iasella" userId="98b80c50-e93c-49ae-b326-9eaa31db7259" providerId="ADAL" clId="{9F3B9968-2A7A-46D2-83C6-0F110B3B69A8}" dt="2020-04-27T07:49:31.117" v="145"/>
          <ac:picMkLst>
            <pc:docMk/>
            <pc:sldMk cId="1191723834" sldId="263"/>
            <ac:picMk id="11" creationId="{7A41F1A4-7727-4689-8553-02D6521DB2D2}"/>
          </ac:picMkLst>
        </pc:picChg>
        <pc:picChg chg="add mod topLvl">
          <ac:chgData name="Daniele Iasella" userId="98b80c50-e93c-49ae-b326-9eaa31db7259" providerId="ADAL" clId="{9F3B9968-2A7A-46D2-83C6-0F110B3B69A8}" dt="2020-04-27T11:55:35.778" v="956" actId="1076"/>
          <ac:picMkLst>
            <pc:docMk/>
            <pc:sldMk cId="1191723834" sldId="263"/>
            <ac:picMk id="16" creationId="{FAB6A3B6-FAFA-4350-A4DE-5004380DC2F7}"/>
          </ac:picMkLst>
        </pc:picChg>
        <pc:cxnChg chg="add del">
          <ac:chgData name="Daniele Iasella" userId="98b80c50-e93c-49ae-b326-9eaa31db7259" providerId="ADAL" clId="{9F3B9968-2A7A-46D2-83C6-0F110B3B69A8}" dt="2020-04-27T07:49:31.117" v="145"/>
          <ac:cxnSpMkLst>
            <pc:docMk/>
            <pc:sldMk cId="1191723834" sldId="263"/>
            <ac:cxnSpMk id="14" creationId="{95B45991-C295-431F-8857-703E8720BA65}"/>
          </ac:cxnSpMkLst>
        </pc:cxnChg>
        <pc:cxnChg chg="add mod topLvl">
          <ac:chgData name="Daniele Iasella" userId="98b80c50-e93c-49ae-b326-9eaa31db7259" providerId="ADAL" clId="{9F3B9968-2A7A-46D2-83C6-0F110B3B69A8}" dt="2020-04-27T11:55:35.778" v="956" actId="1076"/>
          <ac:cxnSpMkLst>
            <pc:docMk/>
            <pc:sldMk cId="1191723834" sldId="263"/>
            <ac:cxnSpMk id="18" creationId="{757B803A-8ADB-4304-A5BA-AC3EE838A53C}"/>
          </ac:cxnSpMkLst>
        </pc:cxnChg>
      </pc:sldChg>
      <pc:sldChg chg="addSp delSp modSp add del">
        <pc:chgData name="Daniele Iasella" userId="98b80c50-e93c-49ae-b326-9eaa31db7259" providerId="ADAL" clId="{9F3B9968-2A7A-46D2-83C6-0F110B3B69A8}" dt="2020-04-27T13:15:32.738" v="1396" actId="167"/>
        <pc:sldMkLst>
          <pc:docMk/>
          <pc:sldMk cId="2505441268" sldId="264"/>
        </pc:sldMkLst>
        <pc:spChg chg="mod">
          <ac:chgData name="Daniele Iasella" userId="98b80c50-e93c-49ae-b326-9eaa31db7259" providerId="ADAL" clId="{9F3B9968-2A7A-46D2-83C6-0F110B3B69A8}" dt="2020-04-27T12:08:17.163" v="974" actId="20577"/>
          <ac:spMkLst>
            <pc:docMk/>
            <pc:sldMk cId="2505441268" sldId="264"/>
            <ac:spMk id="2" creationId="{00F309F5-2AC1-4CA4-870D-29E9AA7ED50F}"/>
          </ac:spMkLst>
        </pc:spChg>
        <pc:spChg chg="mod">
          <ac:chgData name="Daniele Iasella" userId="98b80c50-e93c-49ae-b326-9eaa31db7259" providerId="ADAL" clId="{9F3B9968-2A7A-46D2-83C6-0F110B3B69A8}" dt="2020-04-27T09:18:54.219" v="712" actId="20577"/>
          <ac:spMkLst>
            <pc:docMk/>
            <pc:sldMk cId="2505441268" sldId="264"/>
            <ac:spMk id="3" creationId="{98E3F36B-0D79-4F4C-8AD3-EE918F57B6BA}"/>
          </ac:spMkLst>
        </pc:spChg>
        <pc:picChg chg="add del">
          <ac:chgData name="Daniele Iasella" userId="98b80c50-e93c-49ae-b326-9eaa31db7259" providerId="ADAL" clId="{9F3B9968-2A7A-46D2-83C6-0F110B3B69A8}" dt="2020-04-27T09:19:17.718" v="716" actId="478"/>
          <ac:picMkLst>
            <pc:docMk/>
            <pc:sldMk cId="2505441268" sldId="264"/>
            <ac:picMk id="7" creationId="{F10C6ECC-D74A-42F3-B8EF-46E8C6CC4122}"/>
          </ac:picMkLst>
        </pc:picChg>
        <pc:picChg chg="add mod ord">
          <ac:chgData name="Daniele Iasella" userId="98b80c50-e93c-49ae-b326-9eaa31db7259" providerId="ADAL" clId="{9F3B9968-2A7A-46D2-83C6-0F110B3B69A8}" dt="2020-04-27T13:15:32.738" v="1396" actId="167"/>
          <ac:picMkLst>
            <pc:docMk/>
            <pc:sldMk cId="2505441268" sldId="264"/>
            <ac:picMk id="8" creationId="{70E24DF4-D113-4191-9F46-E0491ED4DD31}"/>
          </ac:picMkLst>
        </pc:picChg>
        <pc:picChg chg="add mod">
          <ac:chgData name="Daniele Iasella" userId="98b80c50-e93c-49ae-b326-9eaa31db7259" providerId="ADAL" clId="{9F3B9968-2A7A-46D2-83C6-0F110B3B69A8}" dt="2020-04-27T09:19:14.284" v="715" actId="12788"/>
          <ac:picMkLst>
            <pc:docMk/>
            <pc:sldMk cId="2505441268" sldId="264"/>
            <ac:picMk id="11" creationId="{6843D501-4C80-4124-9C85-46811CF9E0C2}"/>
          </ac:picMkLst>
        </pc:picChg>
      </pc:sldChg>
      <pc:sldChg chg="addSp delSp modSp add">
        <pc:chgData name="Daniele Iasella" userId="98b80c50-e93c-49ae-b326-9eaa31db7259" providerId="ADAL" clId="{9F3B9968-2A7A-46D2-83C6-0F110B3B69A8}" dt="2020-04-27T09:17:51.769" v="709" actId="14100"/>
        <pc:sldMkLst>
          <pc:docMk/>
          <pc:sldMk cId="2895512860" sldId="265"/>
        </pc:sldMkLst>
        <pc:spChg chg="mod">
          <ac:chgData name="Daniele Iasella" userId="98b80c50-e93c-49ae-b326-9eaa31db7259" providerId="ADAL" clId="{9F3B9968-2A7A-46D2-83C6-0F110B3B69A8}" dt="2020-04-27T09:00:32.080" v="703" actId="20577"/>
          <ac:spMkLst>
            <pc:docMk/>
            <pc:sldMk cId="2895512860" sldId="265"/>
            <ac:spMk id="2" creationId="{00F309F5-2AC1-4CA4-870D-29E9AA7ED50F}"/>
          </ac:spMkLst>
        </pc:spChg>
        <pc:spChg chg="del">
          <ac:chgData name="Daniele Iasella" userId="98b80c50-e93c-49ae-b326-9eaa31db7259" providerId="ADAL" clId="{9F3B9968-2A7A-46D2-83C6-0F110B3B69A8}" dt="2020-04-27T08:54:26.015" v="637"/>
          <ac:spMkLst>
            <pc:docMk/>
            <pc:sldMk cId="2895512860" sldId="265"/>
            <ac:spMk id="3" creationId="{98E3F36B-0D79-4F4C-8AD3-EE918F57B6BA}"/>
          </ac:spMkLst>
        </pc:spChg>
        <pc:spChg chg="add del mod">
          <ac:chgData name="Daniele Iasella" userId="98b80c50-e93c-49ae-b326-9eaa31db7259" providerId="ADAL" clId="{9F3B9968-2A7A-46D2-83C6-0F110B3B69A8}" dt="2020-04-27T08:57:22.518" v="639"/>
          <ac:spMkLst>
            <pc:docMk/>
            <pc:sldMk cId="2895512860" sldId="265"/>
            <ac:spMk id="8" creationId="{8DE56AD1-177D-4DCA-B52E-3608DD4BA89E}"/>
          </ac:spMkLst>
        </pc:spChg>
        <pc:picChg chg="add del">
          <ac:chgData name="Daniele Iasella" userId="98b80c50-e93c-49ae-b326-9eaa31db7259" providerId="ADAL" clId="{9F3B9968-2A7A-46D2-83C6-0F110B3B69A8}" dt="2020-04-27T08:07:26.873" v="278" actId="478"/>
          <ac:picMkLst>
            <pc:docMk/>
            <pc:sldMk cId="2895512860" sldId="265"/>
            <ac:picMk id="7" creationId="{F10C6ECC-D74A-42F3-B8EF-46E8C6CC4122}"/>
          </ac:picMkLst>
        </pc:picChg>
        <pc:picChg chg="add del">
          <ac:chgData name="Daniele Iasella" userId="98b80c50-e93c-49ae-b326-9eaa31db7259" providerId="ADAL" clId="{9F3B9968-2A7A-46D2-83C6-0F110B3B69A8}" dt="2020-04-27T08:54:28.037" v="638" actId="478"/>
          <ac:picMkLst>
            <pc:docMk/>
            <pc:sldMk cId="2895512860" sldId="265"/>
            <ac:picMk id="3074" creationId="{5DDB4C8E-B1E3-4E6A-98ED-F73095C4D452}"/>
          </ac:picMkLst>
        </pc:picChg>
        <pc:picChg chg="add mod">
          <ac:chgData name="Daniele Iasella" userId="98b80c50-e93c-49ae-b326-9eaa31db7259" providerId="ADAL" clId="{9F3B9968-2A7A-46D2-83C6-0F110B3B69A8}" dt="2020-04-27T09:17:51.769" v="709" actId="14100"/>
          <ac:picMkLst>
            <pc:docMk/>
            <pc:sldMk cId="2895512860" sldId="265"/>
            <ac:picMk id="3076" creationId="{8FB1D851-F232-44CE-A789-8A3BA69EE092}"/>
          </ac:picMkLst>
        </pc:picChg>
      </pc:sldChg>
      <pc:sldChg chg="modTransition modNotesTx">
        <pc:chgData name="Daniele Iasella" userId="98b80c50-e93c-49ae-b326-9eaa31db7259" providerId="ADAL" clId="{9F3B9968-2A7A-46D2-83C6-0F110B3B69A8}" dt="2020-05-01T07:41:01.616" v="1521"/>
        <pc:sldMkLst>
          <pc:docMk/>
          <pc:sldMk cId="4109443895" sldId="265"/>
        </pc:sldMkLst>
      </pc:sldChg>
      <pc:sldChg chg="add del">
        <pc:chgData name="Daniele Iasella" userId="98b80c50-e93c-49ae-b326-9eaa31db7259" providerId="ADAL" clId="{9F3B9968-2A7A-46D2-83C6-0F110B3B69A8}" dt="2020-04-27T08:07:24.795" v="276"/>
        <pc:sldMkLst>
          <pc:docMk/>
          <pc:sldMk cId="2187568519" sldId="266"/>
        </pc:sldMkLst>
      </pc:sldChg>
      <pc:sldChg chg="modSp add ord modNotesTx">
        <pc:chgData name="Daniele Iasella" userId="98b80c50-e93c-49ae-b326-9eaa31db7259" providerId="ADAL" clId="{9F3B9968-2A7A-46D2-83C6-0F110B3B69A8}" dt="2020-05-01T10:58:07.457" v="1751" actId="20577"/>
        <pc:sldMkLst>
          <pc:docMk/>
          <pc:sldMk cId="2284104144" sldId="266"/>
        </pc:sldMkLst>
        <pc:spChg chg="mod">
          <ac:chgData name="Daniele Iasella" userId="98b80c50-e93c-49ae-b326-9eaa31db7259" providerId="ADAL" clId="{9F3B9968-2A7A-46D2-83C6-0F110B3B69A8}" dt="2020-04-27T12:08:25.913" v="976" actId="20577"/>
          <ac:spMkLst>
            <pc:docMk/>
            <pc:sldMk cId="2284104144" sldId="266"/>
            <ac:spMk id="2" creationId="{00F309F5-2AC1-4CA4-870D-29E9AA7ED50F}"/>
          </ac:spMkLst>
        </pc:spChg>
        <pc:spChg chg="mod">
          <ac:chgData name="Daniele Iasella" userId="98b80c50-e93c-49ae-b326-9eaa31db7259" providerId="ADAL" clId="{9F3B9968-2A7A-46D2-83C6-0F110B3B69A8}" dt="2020-04-27T11:48:38.332" v="900" actId="20577"/>
          <ac:spMkLst>
            <pc:docMk/>
            <pc:sldMk cId="2284104144" sldId="266"/>
            <ac:spMk id="3" creationId="{98E3F36B-0D79-4F4C-8AD3-EE918F57B6BA}"/>
          </ac:spMkLst>
        </pc:spChg>
        <pc:picChg chg="mod">
          <ac:chgData name="Daniele Iasella" userId="98b80c50-e93c-49ae-b326-9eaa31db7259" providerId="ADAL" clId="{9F3B9968-2A7A-46D2-83C6-0F110B3B69A8}" dt="2020-04-27T13:15:07.729" v="1370" actId="29295"/>
          <ac:picMkLst>
            <pc:docMk/>
            <pc:sldMk cId="2284104144" sldId="266"/>
            <ac:picMk id="7" creationId="{F10C6ECC-D74A-42F3-B8EF-46E8C6CC4122}"/>
          </ac:picMkLst>
        </pc:picChg>
      </pc:sldChg>
      <pc:sldChg chg="addSp delSp modSp">
        <pc:chgData name="Daniele Iasella" userId="98b80c50-e93c-49ae-b326-9eaa31db7259" providerId="ADAL" clId="{9F3B9968-2A7A-46D2-83C6-0F110B3B69A8}" dt="2020-05-01T11:06:24.908" v="1813" actId="20577"/>
        <pc:sldMkLst>
          <pc:docMk/>
          <pc:sldMk cId="2498987850" sldId="267"/>
        </pc:sldMkLst>
        <pc:spChg chg="mod">
          <ac:chgData name="Daniele Iasella" userId="98b80c50-e93c-49ae-b326-9eaa31db7259" providerId="ADAL" clId="{9F3B9968-2A7A-46D2-83C6-0F110B3B69A8}" dt="2020-04-27T12:08:31.900" v="978" actId="20577"/>
          <ac:spMkLst>
            <pc:docMk/>
            <pc:sldMk cId="2498987850" sldId="267"/>
            <ac:spMk id="2" creationId="{00F309F5-2AC1-4CA4-870D-29E9AA7ED50F}"/>
          </ac:spMkLst>
        </pc:spChg>
        <pc:spChg chg="mod">
          <ac:chgData name="Daniele Iasella" userId="98b80c50-e93c-49ae-b326-9eaa31db7259" providerId="ADAL" clId="{9F3B9968-2A7A-46D2-83C6-0F110B3B69A8}" dt="2020-05-01T11:06:24.908" v="1813" actId="20577"/>
          <ac:spMkLst>
            <pc:docMk/>
            <pc:sldMk cId="2498987850" sldId="267"/>
            <ac:spMk id="11" creationId="{152D27B2-1EBB-FE4E-A37F-B996BE8BF56D}"/>
          </ac:spMkLst>
        </pc:spChg>
        <pc:picChg chg="add mod">
          <ac:chgData name="Daniele Iasella" userId="98b80c50-e93c-49ae-b326-9eaa31db7259" providerId="ADAL" clId="{9F3B9968-2A7A-46D2-83C6-0F110B3B69A8}" dt="2020-04-27T09:48:31.420" v="729" actId="1076"/>
          <ac:picMkLst>
            <pc:docMk/>
            <pc:sldMk cId="2498987850" sldId="267"/>
            <ac:picMk id="9" creationId="{645E52EA-411D-4E4A-8236-452404D70F9B}"/>
          </ac:picMkLst>
        </pc:picChg>
        <pc:picChg chg="add del">
          <ac:chgData name="Daniele Iasella" userId="98b80c50-e93c-49ae-b326-9eaa31db7259" providerId="ADAL" clId="{9F3B9968-2A7A-46D2-83C6-0F110B3B69A8}" dt="2020-04-27T11:43:58.580" v="857"/>
          <ac:picMkLst>
            <pc:docMk/>
            <pc:sldMk cId="2498987850" sldId="267"/>
            <ac:picMk id="9" creationId="{86D2D6EE-50B8-46C6-BCD2-42E7468998A7}"/>
          </ac:picMkLst>
        </pc:picChg>
      </pc:sldChg>
      <pc:sldChg chg="modNotesTx">
        <pc:chgData name="Daniele Iasella" userId="98b80c50-e93c-49ae-b326-9eaa31db7259" providerId="ADAL" clId="{9F3B9968-2A7A-46D2-83C6-0F110B3B69A8}" dt="2020-05-01T12:25:54.578" v="1814" actId="20577"/>
        <pc:sldMkLst>
          <pc:docMk/>
          <pc:sldMk cId="3567151473" sldId="269"/>
        </pc:sldMkLst>
      </pc:sldChg>
      <pc:sldChg chg="modSp">
        <pc:chgData name="Daniele Iasella" userId="98b80c50-e93c-49ae-b326-9eaa31db7259" providerId="ADAL" clId="{9F3B9968-2A7A-46D2-83C6-0F110B3B69A8}" dt="2020-04-27T11:21:30.655" v="810" actId="20577"/>
        <pc:sldMkLst>
          <pc:docMk/>
          <pc:sldMk cId="3238492724" sldId="270"/>
        </pc:sldMkLst>
        <pc:spChg chg="mod">
          <ac:chgData name="Daniele Iasella" userId="98b80c50-e93c-49ae-b326-9eaa31db7259" providerId="ADAL" clId="{9F3B9968-2A7A-46D2-83C6-0F110B3B69A8}" dt="2020-04-27T11:21:30.655" v="810" actId="20577"/>
          <ac:spMkLst>
            <pc:docMk/>
            <pc:sldMk cId="3238492724" sldId="270"/>
            <ac:spMk id="2" creationId="{00F309F5-2AC1-4CA4-870D-29E9AA7ED50F}"/>
          </ac:spMkLst>
        </pc:spChg>
      </pc:sldChg>
      <pc:sldChg chg="addSp delSp modSp modNotesTx">
        <pc:chgData name="Daniele Iasella" userId="98b80c50-e93c-49ae-b326-9eaa31db7259" providerId="ADAL" clId="{9F3B9968-2A7A-46D2-83C6-0F110B3B69A8}" dt="2020-05-01T12:37:24.421" v="1815" actId="20577"/>
        <pc:sldMkLst>
          <pc:docMk/>
          <pc:sldMk cId="4244095073" sldId="271"/>
        </pc:sldMkLst>
        <pc:spChg chg="add del mod">
          <ac:chgData name="Daniele Iasella" userId="98b80c50-e93c-49ae-b326-9eaa31db7259" providerId="ADAL" clId="{9F3B9968-2A7A-46D2-83C6-0F110B3B69A8}" dt="2020-04-27T11:36:44.237" v="814"/>
          <ac:spMkLst>
            <pc:docMk/>
            <pc:sldMk cId="4244095073" sldId="271"/>
            <ac:spMk id="8" creationId="{2BC2B70A-05A7-47BC-A418-C15C6A87EC55}"/>
          </ac:spMkLst>
        </pc:spChg>
        <pc:picChg chg="add del">
          <ac:chgData name="Daniele Iasella" userId="98b80c50-e93c-49ae-b326-9eaa31db7259" providerId="ADAL" clId="{9F3B9968-2A7A-46D2-83C6-0F110B3B69A8}" dt="2020-04-27T11:36:33.026" v="812"/>
          <ac:picMkLst>
            <pc:docMk/>
            <pc:sldMk cId="4244095073" sldId="271"/>
            <ac:picMk id="3" creationId="{854D6BD0-597A-406D-A22E-7AB31EA2844E}"/>
          </ac:picMkLst>
        </pc:picChg>
        <pc:picChg chg="add mod">
          <ac:chgData name="Daniele Iasella" userId="98b80c50-e93c-49ae-b326-9eaa31db7259" providerId="ADAL" clId="{9F3B9968-2A7A-46D2-83C6-0F110B3B69A8}" dt="2020-04-27T11:36:53.082" v="816" actId="1076"/>
          <ac:picMkLst>
            <pc:docMk/>
            <pc:sldMk cId="4244095073" sldId="271"/>
            <ac:picMk id="9" creationId="{13C14D19-9740-4E20-A544-755A145C8A07}"/>
          </ac:picMkLst>
        </pc:picChg>
      </pc:sldChg>
      <pc:sldChg chg="addSp delSp modSp add">
        <pc:chgData name="Daniele Iasella" userId="98b80c50-e93c-49ae-b326-9eaa31db7259" providerId="ADAL" clId="{9F3B9968-2A7A-46D2-83C6-0F110B3B69A8}" dt="2020-05-01T14:13:49.415" v="1816" actId="1076"/>
        <pc:sldMkLst>
          <pc:docMk/>
          <pc:sldMk cId="1899251892" sldId="272"/>
        </pc:sldMkLst>
        <pc:spChg chg="mod">
          <ac:chgData name="Daniele Iasella" userId="98b80c50-e93c-49ae-b326-9eaa31db7259" providerId="ADAL" clId="{9F3B9968-2A7A-46D2-83C6-0F110B3B69A8}" dt="2020-04-27T11:39:53.614" v="835" actId="20577"/>
          <ac:spMkLst>
            <pc:docMk/>
            <pc:sldMk cId="1899251892" sldId="272"/>
            <ac:spMk id="2" creationId="{00F309F5-2AC1-4CA4-870D-29E9AA7ED50F}"/>
          </ac:spMkLst>
        </pc:spChg>
        <pc:spChg chg="add mod">
          <ac:chgData name="Daniele Iasella" userId="98b80c50-e93c-49ae-b326-9eaa31db7259" providerId="ADAL" clId="{9F3B9968-2A7A-46D2-83C6-0F110B3B69A8}" dt="2020-04-27T11:41:42.204" v="854" actId="20577"/>
          <ac:spMkLst>
            <pc:docMk/>
            <pc:sldMk cId="1899251892" sldId="272"/>
            <ac:spMk id="8" creationId="{09C6E62B-32A1-44CB-A974-8A038FB582BD}"/>
          </ac:spMkLst>
        </pc:spChg>
        <pc:picChg chg="del">
          <ac:chgData name="Daniele Iasella" userId="98b80c50-e93c-49ae-b326-9eaa31db7259" providerId="ADAL" clId="{9F3B9968-2A7A-46D2-83C6-0F110B3B69A8}" dt="2020-04-27T11:39:37.790" v="823" actId="478"/>
          <ac:picMkLst>
            <pc:docMk/>
            <pc:sldMk cId="1899251892" sldId="272"/>
            <ac:picMk id="7" creationId="{F10C6ECC-D74A-42F3-B8EF-46E8C6CC4122}"/>
          </ac:picMkLst>
        </pc:picChg>
        <pc:picChg chg="del">
          <ac:chgData name="Daniele Iasella" userId="98b80c50-e93c-49ae-b326-9eaa31db7259" providerId="ADAL" clId="{9F3B9968-2A7A-46D2-83C6-0F110B3B69A8}" dt="2020-04-27T11:39:40.904" v="824" actId="478"/>
          <ac:picMkLst>
            <pc:docMk/>
            <pc:sldMk cId="1899251892" sldId="272"/>
            <ac:picMk id="9" creationId="{13C14D19-9740-4E20-A544-755A145C8A07}"/>
          </ac:picMkLst>
        </pc:picChg>
        <pc:picChg chg="add del mod">
          <ac:chgData name="Daniele Iasella" userId="98b80c50-e93c-49ae-b326-9eaa31db7259" providerId="ADAL" clId="{9F3B9968-2A7A-46D2-83C6-0F110B3B69A8}" dt="2020-04-27T11:44:13.278" v="863"/>
          <ac:picMkLst>
            <pc:docMk/>
            <pc:sldMk cId="1899251892" sldId="272"/>
            <ac:picMk id="10" creationId="{D4DC7FB2-8C81-44F1-85E2-F117211E6955}"/>
          </ac:picMkLst>
        </pc:picChg>
        <pc:picChg chg="add mod">
          <ac:chgData name="Daniele Iasella" userId="98b80c50-e93c-49ae-b326-9eaa31db7259" providerId="ADAL" clId="{9F3B9968-2A7A-46D2-83C6-0F110B3B69A8}" dt="2020-05-01T14:13:49.415" v="1816" actId="1076"/>
          <ac:picMkLst>
            <pc:docMk/>
            <pc:sldMk cId="1899251892" sldId="272"/>
            <ac:picMk id="11" creationId="{FAF1095C-066C-4E36-9DC1-C2F4F0F5A606}"/>
          </ac:picMkLst>
        </pc:picChg>
      </pc:sldChg>
      <pc:sldChg chg="addSp delSp modSp add ord">
        <pc:chgData name="Daniele Iasella" userId="98b80c50-e93c-49ae-b326-9eaa31db7259" providerId="ADAL" clId="{9F3B9968-2A7A-46D2-83C6-0F110B3B69A8}" dt="2020-05-01T08:49:52.407" v="1749" actId="20577"/>
        <pc:sldMkLst>
          <pc:docMk/>
          <pc:sldMk cId="2486535417" sldId="273"/>
        </pc:sldMkLst>
        <pc:spChg chg="mod">
          <ac:chgData name="Daniele Iasella" userId="98b80c50-e93c-49ae-b326-9eaa31db7259" providerId="ADAL" clId="{9F3B9968-2A7A-46D2-83C6-0F110B3B69A8}" dt="2020-05-01T08:21:58.528" v="1597" actId="20577"/>
          <ac:spMkLst>
            <pc:docMk/>
            <pc:sldMk cId="2486535417" sldId="273"/>
            <ac:spMk id="2" creationId="{00F309F5-2AC1-4CA4-870D-29E9AA7ED50F}"/>
          </ac:spMkLst>
        </pc:spChg>
        <pc:spChg chg="add del mod">
          <ac:chgData name="Daniele Iasella" userId="98b80c50-e93c-49ae-b326-9eaa31db7259" providerId="ADAL" clId="{9F3B9968-2A7A-46D2-83C6-0F110B3B69A8}" dt="2020-05-01T08:22:06.734" v="1599"/>
          <ac:spMkLst>
            <pc:docMk/>
            <pc:sldMk cId="2486535417" sldId="273"/>
            <ac:spMk id="3" creationId="{051A466E-C6D9-452E-8D7F-A7B343B4C828}"/>
          </ac:spMkLst>
        </pc:spChg>
        <pc:spChg chg="add del mod">
          <ac:chgData name="Daniele Iasella" userId="98b80c50-e93c-49ae-b326-9eaa31db7259" providerId="ADAL" clId="{9F3B9968-2A7A-46D2-83C6-0F110B3B69A8}" dt="2020-05-01T08:22:17.305" v="1600"/>
          <ac:spMkLst>
            <pc:docMk/>
            <pc:sldMk cId="2486535417" sldId="273"/>
            <ac:spMk id="7" creationId="{3991BC19-9FBA-494B-BDAF-6727D111013B}"/>
          </ac:spMkLst>
        </pc:spChg>
        <pc:spChg chg="add mod">
          <ac:chgData name="Daniele Iasella" userId="98b80c50-e93c-49ae-b326-9eaa31db7259" providerId="ADAL" clId="{9F3B9968-2A7A-46D2-83C6-0F110B3B69A8}" dt="2020-05-01T08:49:52.407" v="1749" actId="20577"/>
          <ac:spMkLst>
            <pc:docMk/>
            <pc:sldMk cId="2486535417" sldId="273"/>
            <ac:spMk id="8" creationId="{3143077E-915A-44D7-B8FE-6F0D2EA61553}"/>
          </ac:spMkLst>
        </pc:spChg>
        <pc:picChg chg="del mod">
          <ac:chgData name="Daniele Iasella" userId="98b80c50-e93c-49ae-b326-9eaa31db7259" providerId="ADAL" clId="{9F3B9968-2A7A-46D2-83C6-0F110B3B69A8}" dt="2020-05-01T08:22:02.099" v="1598" actId="478"/>
          <ac:picMkLst>
            <pc:docMk/>
            <pc:sldMk cId="2486535417" sldId="273"/>
            <ac:picMk id="1028" creationId="{92BB42AC-BC28-4910-935B-1EDDF443A5D5}"/>
          </ac:picMkLst>
        </pc:picChg>
        <pc:picChg chg="add mod">
          <ac:chgData name="Daniele Iasella" userId="98b80c50-e93c-49ae-b326-9eaa31db7259" providerId="ADAL" clId="{9F3B9968-2A7A-46D2-83C6-0F110B3B69A8}" dt="2020-05-01T08:22:49.583" v="1613" actId="1038"/>
          <ac:picMkLst>
            <pc:docMk/>
            <pc:sldMk cId="2486535417" sldId="273"/>
            <ac:picMk id="2050" creationId="{DD4B61F0-39E7-4C90-B82C-49CAD5665857}"/>
          </ac:picMkLst>
        </pc:picChg>
      </pc:sldChg>
      <pc:sldChg chg="addSp delSp modSp add">
        <pc:chgData name="Daniele Iasella" userId="98b80c50-e93c-49ae-b326-9eaa31db7259" providerId="ADAL" clId="{9F3B9968-2A7A-46D2-83C6-0F110B3B69A8}" dt="2020-05-01T08:50:00.407" v="1750" actId="20577"/>
        <pc:sldMkLst>
          <pc:docMk/>
          <pc:sldMk cId="1688256481" sldId="274"/>
        </pc:sldMkLst>
        <pc:spChg chg="mod">
          <ac:chgData name="Daniele Iasella" userId="98b80c50-e93c-49ae-b326-9eaa31db7259" providerId="ADAL" clId="{9F3B9968-2A7A-46D2-83C6-0F110B3B69A8}" dt="2020-05-01T08:24:43.038" v="1627" actId="20577"/>
          <ac:spMkLst>
            <pc:docMk/>
            <pc:sldMk cId="1688256481" sldId="274"/>
            <ac:spMk id="2" creationId="{00F309F5-2AC1-4CA4-870D-29E9AA7ED50F}"/>
          </ac:spMkLst>
        </pc:spChg>
        <pc:spChg chg="add del mod">
          <ac:chgData name="Daniele Iasella" userId="98b80c50-e93c-49ae-b326-9eaa31db7259" providerId="ADAL" clId="{9F3B9968-2A7A-46D2-83C6-0F110B3B69A8}" dt="2020-05-01T08:20:45.574" v="1579" actId="478"/>
          <ac:spMkLst>
            <pc:docMk/>
            <pc:sldMk cId="1688256481" sldId="274"/>
            <ac:spMk id="3" creationId="{8973CC76-55C0-4984-B785-958B474EA9DB}"/>
          </ac:spMkLst>
        </pc:spChg>
        <pc:spChg chg="add del mod">
          <ac:chgData name="Daniele Iasella" userId="98b80c50-e93c-49ae-b326-9eaa31db7259" providerId="ADAL" clId="{9F3B9968-2A7A-46D2-83C6-0F110B3B69A8}" dt="2020-05-01T08:20:52.229" v="1581"/>
          <ac:spMkLst>
            <pc:docMk/>
            <pc:sldMk cId="1688256481" sldId="274"/>
            <ac:spMk id="8" creationId="{9EA9A8A7-6448-4451-AE95-2921414E9592}"/>
          </ac:spMkLst>
        </pc:spChg>
        <pc:spChg chg="add del mod">
          <ac:chgData name="Daniele Iasella" userId="98b80c50-e93c-49ae-b326-9eaa31db7259" providerId="ADAL" clId="{9F3B9968-2A7A-46D2-83C6-0F110B3B69A8}" dt="2020-05-01T08:20:54.702" v="1582"/>
          <ac:spMkLst>
            <pc:docMk/>
            <pc:sldMk cId="1688256481" sldId="274"/>
            <ac:spMk id="9" creationId="{823E817D-A468-4ED8-89A9-4E22F30FFB97}"/>
          </ac:spMkLst>
        </pc:spChg>
        <pc:spChg chg="add mod">
          <ac:chgData name="Daniele Iasella" userId="98b80c50-e93c-49ae-b326-9eaa31db7259" providerId="ADAL" clId="{9F3B9968-2A7A-46D2-83C6-0F110B3B69A8}" dt="2020-05-01T08:50:00.407" v="1750" actId="20577"/>
          <ac:spMkLst>
            <pc:docMk/>
            <pc:sldMk cId="1688256481" sldId="274"/>
            <ac:spMk id="11" creationId="{00025906-A5DA-40D1-BF6F-C42F272BAB7E}"/>
          </ac:spMkLst>
        </pc:spChg>
        <pc:spChg chg="add del mod">
          <ac:chgData name="Daniele Iasella" userId="98b80c50-e93c-49ae-b326-9eaa31db7259" providerId="ADAL" clId="{9F3B9968-2A7A-46D2-83C6-0F110B3B69A8}" dt="2020-05-01T08:24:18.265" v="1625" actId="478"/>
          <ac:spMkLst>
            <pc:docMk/>
            <pc:sldMk cId="1688256481" sldId="274"/>
            <ac:spMk id="12" creationId="{6B0DEF83-2BCE-44B3-BD8E-32502C679375}"/>
          </ac:spMkLst>
        </pc:spChg>
        <pc:picChg chg="add del">
          <ac:chgData name="Daniele Iasella" userId="98b80c50-e93c-49ae-b326-9eaa31db7259" providerId="ADAL" clId="{9F3B9968-2A7A-46D2-83C6-0F110B3B69A8}" dt="2020-05-01T08:20:37.475" v="1572"/>
          <ac:picMkLst>
            <pc:docMk/>
            <pc:sldMk cId="1688256481" sldId="274"/>
            <ac:picMk id="7" creationId="{3A791AF0-2881-4606-8AF4-0259A09D16AD}"/>
          </ac:picMkLst>
        </pc:picChg>
        <pc:picChg chg="add del mod">
          <ac:chgData name="Daniele Iasella" userId="98b80c50-e93c-49ae-b326-9eaa31db7259" providerId="ADAL" clId="{9F3B9968-2A7A-46D2-83C6-0F110B3B69A8}" dt="2020-05-01T08:20:34.648" v="1569"/>
          <ac:picMkLst>
            <pc:docMk/>
            <pc:sldMk cId="1688256481" sldId="274"/>
            <ac:picMk id="1026" creationId="{C9D556CC-FAA1-467F-A163-22D432D35D6C}"/>
          </ac:picMkLst>
        </pc:picChg>
        <pc:picChg chg="add del mod">
          <ac:chgData name="Daniele Iasella" userId="98b80c50-e93c-49ae-b326-9eaa31db7259" providerId="ADAL" clId="{9F3B9968-2A7A-46D2-83C6-0F110B3B69A8}" dt="2020-05-01T08:20:47.374" v="1580" actId="478"/>
          <ac:picMkLst>
            <pc:docMk/>
            <pc:sldMk cId="1688256481" sldId="274"/>
            <ac:picMk id="1028" creationId="{92BB42AC-BC28-4910-935B-1EDDF443A5D5}"/>
          </ac:picMkLst>
        </pc:picChg>
        <pc:picChg chg="add del">
          <ac:chgData name="Daniele Iasella" userId="98b80c50-e93c-49ae-b326-9eaa31db7259" providerId="ADAL" clId="{9F3B9968-2A7A-46D2-83C6-0F110B3B69A8}" dt="2020-05-01T08:20:39.561" v="1574"/>
          <ac:picMkLst>
            <pc:docMk/>
            <pc:sldMk cId="1688256481" sldId="274"/>
            <ac:picMk id="1030" creationId="{F2BD2E2D-83C8-4B19-9BD9-DFA1D8530FEA}"/>
          </ac:picMkLst>
        </pc:picChg>
        <pc:picChg chg="add del">
          <ac:chgData name="Daniele Iasella" userId="98b80c50-e93c-49ae-b326-9eaa31db7259" providerId="ADAL" clId="{9F3B9968-2A7A-46D2-83C6-0F110B3B69A8}" dt="2020-05-01T08:20:41.507" v="1576"/>
          <ac:picMkLst>
            <pc:docMk/>
            <pc:sldMk cId="1688256481" sldId="274"/>
            <ac:picMk id="1032" creationId="{1F533BF5-0976-4F3C-A2C5-4DF63C786167}"/>
          </ac:picMkLst>
        </pc:picChg>
        <pc:picChg chg="add del">
          <ac:chgData name="Daniele Iasella" userId="98b80c50-e93c-49ae-b326-9eaa31db7259" providerId="ADAL" clId="{9F3B9968-2A7A-46D2-83C6-0F110B3B69A8}" dt="2020-05-01T08:20:45.009" v="1578"/>
          <ac:picMkLst>
            <pc:docMk/>
            <pc:sldMk cId="1688256481" sldId="274"/>
            <ac:picMk id="1034" creationId="{7C410C47-E0C2-4919-9B56-A667EA20417A}"/>
          </ac:picMkLst>
        </pc:picChg>
        <pc:picChg chg="add del mod">
          <ac:chgData name="Daniele Iasella" userId="98b80c50-e93c-49ae-b326-9eaa31db7259" providerId="ADAL" clId="{9F3B9968-2A7A-46D2-83C6-0F110B3B69A8}" dt="2020-05-01T08:24:25.835" v="1626" actId="14100"/>
          <ac:picMkLst>
            <pc:docMk/>
            <pc:sldMk cId="1688256481" sldId="274"/>
            <ac:picMk id="1036" creationId="{C1C36049-AC82-4AC9-81CC-BC3436477879}"/>
          </ac:picMkLst>
        </pc:picChg>
        <pc:picChg chg="add del">
          <ac:chgData name="Daniele Iasella" userId="98b80c50-e93c-49ae-b326-9eaa31db7259" providerId="ADAL" clId="{9F3B9968-2A7A-46D2-83C6-0F110B3B69A8}" dt="2020-05-01T08:22:48.299" v="1612"/>
          <ac:picMkLst>
            <pc:docMk/>
            <pc:sldMk cId="1688256481" sldId="274"/>
            <ac:picMk id="1038" creationId="{5E0FB71D-F26B-48F8-9C0A-DF0CB6109DB5}"/>
          </ac:picMkLst>
        </pc:picChg>
        <pc:picChg chg="add del mod">
          <ac:chgData name="Daniele Iasella" userId="98b80c50-e93c-49ae-b326-9eaa31db7259" providerId="ADAL" clId="{9F3B9968-2A7A-46D2-83C6-0F110B3B69A8}" dt="2020-05-01T08:24:17.779" v="1624"/>
          <ac:picMkLst>
            <pc:docMk/>
            <pc:sldMk cId="1688256481" sldId="274"/>
            <ac:picMk id="1040" creationId="{DC1C725F-5652-47C2-99EE-3A99193BE6DC}"/>
          </ac:picMkLst>
        </pc:picChg>
      </pc:sldChg>
      <pc:sldMasterChg chg="setBg modSldLayout">
        <pc:chgData name="Daniele Iasella" userId="98b80c50-e93c-49ae-b326-9eaa31db7259" providerId="ADAL" clId="{9F3B9968-2A7A-46D2-83C6-0F110B3B69A8}" dt="2020-04-27T08:07:26.911" v="286"/>
        <pc:sldMasterMkLst>
          <pc:docMk/>
          <pc:sldMasterMk cId="4014425458" sldId="2147483648"/>
        </pc:sldMasterMkLst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2837691366" sldId="2147483649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2557702533" sldId="2147483650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238849260" sldId="2147483652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230468945" sldId="2147483654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1861967422" sldId="2147483655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1216743644" sldId="2147483656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2874295142" sldId="2147483661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3352415260" sldId="2147483662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2930326628" sldId="2147483663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4211793255" sldId="2147483665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1860576026" sldId="2147483666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2851273307" sldId="2147483667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693179775" sldId="2147483668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1133519875" sldId="2147483669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3647480947" sldId="2147483670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1962576307" sldId="2147483671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1932177721" sldId="2147483672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3938474092" sldId="2147483673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93535458" sldId="2147483674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665016518" sldId="2147483676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75030777" sldId="2147483679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3780129067" sldId="2147483680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2946415396" sldId="2147483682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895658842" sldId="2147483683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972846833" sldId="2147483684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1696809197" sldId="2147483685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404438184" sldId="2147483686"/>
          </pc:sldLayoutMkLst>
        </pc:sldLayoutChg>
        <pc:sldLayoutChg chg="setBg">
          <pc:chgData name="Daniele Iasella" userId="98b80c50-e93c-49ae-b326-9eaa31db7259" providerId="ADAL" clId="{9F3B9968-2A7A-46D2-83C6-0F110B3B69A8}" dt="2020-04-27T08:07:26.911" v="286"/>
          <pc:sldLayoutMkLst>
            <pc:docMk/>
            <pc:sldMasterMk cId="4014425458" sldId="2147483648"/>
            <pc:sldLayoutMk cId="2869251412" sldId="2147483687"/>
          </pc:sldLayoutMkLst>
        </pc:sldLayoutChg>
      </pc:sldMasterChg>
    </pc:docChg>
  </pc:docChgLst>
  <pc:docChgLst>
    <pc:chgData name="Daniele Iasella" userId="98b80c50-e93c-49ae-b326-9eaa31db7259" providerId="ADAL" clId="{1E57F31F-821D-A343-8DE5-1FC82CF7A62A}"/>
    <pc:docChg chg="undo redo custSel addSld delSld modSld sldOrd">
      <pc:chgData name="Daniele Iasella" userId="98b80c50-e93c-49ae-b326-9eaa31db7259" providerId="ADAL" clId="{1E57F31F-821D-A343-8DE5-1FC82CF7A62A}" dt="2020-04-27T11:33:37.806" v="1760" actId="478"/>
      <pc:docMkLst>
        <pc:docMk/>
      </pc:docMkLst>
      <pc:sldChg chg="del">
        <pc:chgData name="Daniele Iasella" userId="98b80c50-e93c-49ae-b326-9eaa31db7259" providerId="ADAL" clId="{1E57F31F-821D-A343-8DE5-1FC82CF7A62A}" dt="2020-04-27T10:27:37.342" v="1170" actId="2696"/>
        <pc:sldMkLst>
          <pc:docMk/>
          <pc:sldMk cId="2895512860" sldId="265"/>
        </pc:sldMkLst>
      </pc:sldChg>
      <pc:sldChg chg="modSp add ord modTransition modNotesTx">
        <pc:chgData name="Daniele Iasella" userId="98b80c50-e93c-49ae-b326-9eaa31db7259" providerId="ADAL" clId="{1E57F31F-821D-A343-8DE5-1FC82CF7A62A}" dt="2020-04-27T10:42:54.041" v="1520"/>
        <pc:sldMkLst>
          <pc:docMk/>
          <pc:sldMk cId="4109443895" sldId="265"/>
        </pc:sldMkLst>
        <pc:spChg chg="mod">
          <ac:chgData name="Daniele Iasella" userId="98b80c50-e93c-49ae-b326-9eaa31db7259" providerId="ADAL" clId="{1E57F31F-821D-A343-8DE5-1FC82CF7A62A}" dt="2020-04-27T10:35:15.091" v="1250" actId="20577"/>
          <ac:spMkLst>
            <pc:docMk/>
            <pc:sldMk cId="4109443895" sldId="265"/>
            <ac:spMk id="2" creationId="{00F309F5-2AC1-4CA4-870D-29E9AA7ED50F}"/>
          </ac:spMkLst>
        </pc:spChg>
        <pc:picChg chg="mod">
          <ac:chgData name="Daniele Iasella" userId="98b80c50-e93c-49ae-b326-9eaa31db7259" providerId="ADAL" clId="{1E57F31F-821D-A343-8DE5-1FC82CF7A62A}" dt="2020-04-27T10:35:25.233" v="1255" actId="1076"/>
          <ac:picMkLst>
            <pc:docMk/>
            <pc:sldMk cId="4109443895" sldId="265"/>
            <ac:picMk id="3076" creationId="{8FB1D851-F232-44CE-A789-8A3BA69EE092}"/>
          </ac:picMkLst>
        </pc:picChg>
      </pc:sldChg>
      <pc:sldChg chg="addSp delSp modSp modNotesTx">
        <pc:chgData name="Daniele Iasella" userId="98b80c50-e93c-49ae-b326-9eaa31db7259" providerId="ADAL" clId="{1E57F31F-821D-A343-8DE5-1FC82CF7A62A}" dt="2020-04-27T09:52:47.084" v="434" actId="20577"/>
        <pc:sldMkLst>
          <pc:docMk/>
          <pc:sldMk cId="2284104144" sldId="266"/>
        </pc:sldMkLst>
        <pc:spChg chg="mod">
          <ac:chgData name="Daniele Iasella" userId="98b80c50-e93c-49ae-b326-9eaa31db7259" providerId="ADAL" clId="{1E57F31F-821D-A343-8DE5-1FC82CF7A62A}" dt="2020-04-27T09:34:03.831" v="126" actId="20577"/>
          <ac:spMkLst>
            <pc:docMk/>
            <pc:sldMk cId="2284104144" sldId="266"/>
            <ac:spMk id="2" creationId="{00F309F5-2AC1-4CA4-870D-29E9AA7ED50F}"/>
          </ac:spMkLst>
        </pc:spChg>
        <pc:spChg chg="mod">
          <ac:chgData name="Daniele Iasella" userId="98b80c50-e93c-49ae-b326-9eaa31db7259" providerId="ADAL" clId="{1E57F31F-821D-A343-8DE5-1FC82CF7A62A}" dt="2020-04-27T09:52:47.084" v="434" actId="20577"/>
          <ac:spMkLst>
            <pc:docMk/>
            <pc:sldMk cId="2284104144" sldId="266"/>
            <ac:spMk id="3" creationId="{98E3F36B-0D79-4F4C-8AD3-EE918F57B6BA}"/>
          </ac:spMkLst>
        </pc:spChg>
        <pc:spChg chg="add del mod">
          <ac:chgData name="Daniele Iasella" userId="98b80c50-e93c-49ae-b326-9eaa31db7259" providerId="ADAL" clId="{1E57F31F-821D-A343-8DE5-1FC82CF7A62A}" dt="2020-04-27T09:34:04.747" v="137" actId="478"/>
          <ac:spMkLst>
            <pc:docMk/>
            <pc:sldMk cId="2284104144" sldId="266"/>
            <ac:spMk id="10" creationId="{4C9AFE86-78D6-2247-ADC5-251EDBB076D6}"/>
          </ac:spMkLst>
        </pc:spChg>
        <pc:spChg chg="add del mod">
          <ac:chgData name="Daniele Iasella" userId="98b80c50-e93c-49ae-b326-9eaa31db7259" providerId="ADAL" clId="{1E57F31F-821D-A343-8DE5-1FC82CF7A62A}" dt="2020-04-27T09:34:04.806" v="138" actId="478"/>
          <ac:spMkLst>
            <pc:docMk/>
            <pc:sldMk cId="2284104144" sldId="266"/>
            <ac:spMk id="11" creationId="{B932BEC8-9C24-6D40-8677-F9801DA07D0B}"/>
          </ac:spMkLst>
        </pc:spChg>
        <pc:spChg chg="add del">
          <ac:chgData name="Daniele Iasella" userId="98b80c50-e93c-49ae-b326-9eaa31db7259" providerId="ADAL" clId="{1E57F31F-821D-A343-8DE5-1FC82CF7A62A}" dt="2020-04-27T09:34:14.347" v="146" actId="478"/>
          <ac:spMkLst>
            <pc:docMk/>
            <pc:sldMk cId="2284104144" sldId="266"/>
            <ac:spMk id="12" creationId="{A8B24DC4-3F16-5B43-AE87-9CB1E7816C2B}"/>
          </ac:spMkLst>
        </pc:spChg>
        <pc:picChg chg="add del">
          <ac:chgData name="Daniele Iasella" userId="98b80c50-e93c-49ae-b326-9eaa31db7259" providerId="ADAL" clId="{1E57F31F-821D-A343-8DE5-1FC82CF7A62A}" dt="2020-04-27T09:25:17.085" v="5" actId="478"/>
          <ac:picMkLst>
            <pc:docMk/>
            <pc:sldMk cId="2284104144" sldId="266"/>
            <ac:picMk id="8" creationId="{3F7EB0AA-769C-C74D-8077-AFE8F9F39C58}"/>
          </ac:picMkLst>
        </pc:picChg>
        <pc:picChg chg="add del mod">
          <ac:chgData name="Daniele Iasella" userId="98b80c50-e93c-49ae-b326-9eaa31db7259" providerId="ADAL" clId="{1E57F31F-821D-A343-8DE5-1FC82CF7A62A}" dt="2020-04-27T09:34:04.682" v="136" actId="478"/>
          <ac:picMkLst>
            <pc:docMk/>
            <pc:sldMk cId="2284104144" sldId="266"/>
            <ac:picMk id="9" creationId="{44EB96AD-6E19-B64C-ABCC-8D260511BB98}"/>
          </ac:picMkLst>
        </pc:picChg>
      </pc:sldChg>
      <pc:sldChg chg="addSp delSp modSp add ord modNotesTx">
        <pc:chgData name="Daniele Iasella" userId="98b80c50-e93c-49ae-b326-9eaa31db7259" providerId="ADAL" clId="{1E57F31F-821D-A343-8DE5-1FC82CF7A62A}" dt="2020-04-27T10:46:02.813" v="1523" actId="20577"/>
        <pc:sldMkLst>
          <pc:docMk/>
          <pc:sldMk cId="2498987850" sldId="267"/>
        </pc:sldMkLst>
        <pc:spChg chg="mod">
          <ac:chgData name="Daniele Iasella" userId="98b80c50-e93c-49ae-b326-9eaa31db7259" providerId="ADAL" clId="{1E57F31F-821D-A343-8DE5-1FC82CF7A62A}" dt="2020-04-27T10:15:47.474" v="720" actId="20577"/>
          <ac:spMkLst>
            <pc:docMk/>
            <pc:sldMk cId="2498987850" sldId="267"/>
            <ac:spMk id="2" creationId="{00F309F5-2AC1-4CA4-870D-29E9AA7ED50F}"/>
          </ac:spMkLst>
        </pc:spChg>
        <pc:spChg chg="del mod">
          <ac:chgData name="Daniele Iasella" userId="98b80c50-e93c-49ae-b326-9eaa31db7259" providerId="ADAL" clId="{1E57F31F-821D-A343-8DE5-1FC82CF7A62A}" dt="2020-04-27T10:06:35.030" v="527"/>
          <ac:spMkLst>
            <pc:docMk/>
            <pc:sldMk cId="2498987850" sldId="267"/>
            <ac:spMk id="3" creationId="{98E3F36B-0D79-4F4C-8AD3-EE918F57B6BA}"/>
          </ac:spMkLst>
        </pc:spChg>
        <pc:spChg chg="add del mod">
          <ac:chgData name="Daniele Iasella" userId="98b80c50-e93c-49ae-b326-9eaa31db7259" providerId="ADAL" clId="{1E57F31F-821D-A343-8DE5-1FC82CF7A62A}" dt="2020-04-27T10:22:53.348" v="1007" actId="20577"/>
          <ac:spMkLst>
            <pc:docMk/>
            <pc:sldMk cId="2498987850" sldId="267"/>
            <ac:spMk id="11" creationId="{152D27B2-1EBB-FE4E-A37F-B996BE8BF56D}"/>
          </ac:spMkLst>
        </pc:spChg>
        <pc:spChg chg="add del mod">
          <ac:chgData name="Daniele Iasella" userId="98b80c50-e93c-49ae-b326-9eaa31db7259" providerId="ADAL" clId="{1E57F31F-821D-A343-8DE5-1FC82CF7A62A}" dt="2020-04-27T10:12:39.377" v="565" actId="767"/>
          <ac:spMkLst>
            <pc:docMk/>
            <pc:sldMk cId="2498987850" sldId="267"/>
            <ac:spMk id="13" creationId="{66EAFEBA-3E7D-9945-9817-6519C5F1275E}"/>
          </ac:spMkLst>
        </pc:spChg>
        <pc:picChg chg="del">
          <ac:chgData name="Daniele Iasella" userId="98b80c50-e93c-49ae-b326-9eaa31db7259" providerId="ADAL" clId="{1E57F31F-821D-A343-8DE5-1FC82CF7A62A}" dt="2020-04-27T10:10:24.744" v="538" actId="478"/>
          <ac:picMkLst>
            <pc:docMk/>
            <pc:sldMk cId="2498987850" sldId="267"/>
            <ac:picMk id="7" creationId="{F10C6ECC-D74A-42F3-B8EF-46E8C6CC4122}"/>
          </ac:picMkLst>
        </pc:picChg>
        <pc:picChg chg="add del mod">
          <ac:chgData name="Daniele Iasella" userId="98b80c50-e93c-49ae-b326-9eaa31db7259" providerId="ADAL" clId="{1E57F31F-821D-A343-8DE5-1FC82CF7A62A}" dt="2020-04-27T10:15:23.134" v="667" actId="1076"/>
          <ac:picMkLst>
            <pc:docMk/>
            <pc:sldMk cId="2498987850" sldId="267"/>
            <ac:picMk id="8" creationId="{9BC731EF-A508-7E47-9403-F127B6F0FC2A}"/>
          </ac:picMkLst>
        </pc:picChg>
        <pc:picChg chg="add del mod">
          <ac:chgData name="Daniele Iasella" userId="98b80c50-e93c-49ae-b326-9eaa31db7259" providerId="ADAL" clId="{1E57F31F-821D-A343-8DE5-1FC82CF7A62A}" dt="2020-04-27T10:06:33.593" v="526"/>
          <ac:picMkLst>
            <pc:docMk/>
            <pc:sldMk cId="2498987850" sldId="267"/>
            <ac:picMk id="9" creationId="{645E52EA-411D-4E4A-8236-452404D70F9B}"/>
          </ac:picMkLst>
        </pc:picChg>
        <pc:picChg chg="add del mod">
          <ac:chgData name="Daniele Iasella" userId="98b80c50-e93c-49ae-b326-9eaa31db7259" providerId="ADAL" clId="{1E57F31F-821D-A343-8DE5-1FC82CF7A62A}" dt="2020-04-27T10:11:57.340" v="555"/>
          <ac:picMkLst>
            <pc:docMk/>
            <pc:sldMk cId="2498987850" sldId="267"/>
            <ac:picMk id="10" creationId="{3B791145-B096-6048-99A0-80C496962776}"/>
          </ac:picMkLst>
        </pc:picChg>
        <pc:picChg chg="add del mod">
          <ac:chgData name="Daniele Iasella" userId="98b80c50-e93c-49ae-b326-9eaa31db7259" providerId="ADAL" clId="{1E57F31F-821D-A343-8DE5-1FC82CF7A62A}" dt="2020-04-27T10:12:40.868" v="567"/>
          <ac:picMkLst>
            <pc:docMk/>
            <pc:sldMk cId="2498987850" sldId="267"/>
            <ac:picMk id="12" creationId="{B9BA93E7-8B76-9741-BAA2-4AF276D61049}"/>
          </ac:picMkLst>
        </pc:picChg>
      </pc:sldChg>
      <pc:sldChg chg="delSp modSp add ord modTransition modNotesTx">
        <pc:chgData name="Daniele Iasella" userId="98b80c50-e93c-49ae-b326-9eaa31db7259" providerId="ADAL" clId="{1E57F31F-821D-A343-8DE5-1FC82CF7A62A}" dt="2020-04-27T10:42:41.045" v="1518"/>
        <pc:sldMkLst>
          <pc:docMk/>
          <pc:sldMk cId="3676238043" sldId="268"/>
        </pc:sldMkLst>
        <pc:spChg chg="mod">
          <ac:chgData name="Daniele Iasella" userId="98b80c50-e93c-49ae-b326-9eaa31db7259" providerId="ADAL" clId="{1E57F31F-821D-A343-8DE5-1FC82CF7A62A}" dt="2020-04-27T10:19:23.600" v="910" actId="20577"/>
          <ac:spMkLst>
            <pc:docMk/>
            <pc:sldMk cId="3676238043" sldId="268"/>
            <ac:spMk id="2" creationId="{00F309F5-2AC1-4CA4-870D-29E9AA7ED50F}"/>
          </ac:spMkLst>
        </pc:spChg>
        <pc:spChg chg="mod">
          <ac:chgData name="Daniele Iasella" userId="98b80c50-e93c-49ae-b326-9eaa31db7259" providerId="ADAL" clId="{1E57F31F-821D-A343-8DE5-1FC82CF7A62A}" dt="2020-04-27T10:19:57.455" v="971" actId="20577"/>
          <ac:spMkLst>
            <pc:docMk/>
            <pc:sldMk cId="3676238043" sldId="268"/>
            <ac:spMk id="3" creationId="{98E3F36B-0D79-4F4C-8AD3-EE918F57B6BA}"/>
          </ac:spMkLst>
        </pc:spChg>
        <pc:picChg chg="del mod">
          <ac:chgData name="Daniele Iasella" userId="98b80c50-e93c-49ae-b326-9eaa31db7259" providerId="ADAL" clId="{1E57F31F-821D-A343-8DE5-1FC82CF7A62A}" dt="2020-04-27T10:05:59.311" v="481" actId="478"/>
          <ac:picMkLst>
            <pc:docMk/>
            <pc:sldMk cId="3676238043" sldId="268"/>
            <ac:picMk id="9" creationId="{645E52EA-411D-4E4A-8236-452404D70F9B}"/>
          </ac:picMkLst>
        </pc:picChg>
      </pc:sldChg>
      <pc:sldChg chg="addSp delSp modSp add modNotesTx">
        <pc:chgData name="Daniele Iasella" userId="98b80c50-e93c-49ae-b326-9eaa31db7259" providerId="ADAL" clId="{1E57F31F-821D-A343-8DE5-1FC82CF7A62A}" dt="2020-04-27T11:32:19.042" v="1674" actId="12788"/>
        <pc:sldMkLst>
          <pc:docMk/>
          <pc:sldMk cId="3567151473" sldId="269"/>
        </pc:sldMkLst>
        <pc:spChg chg="mod">
          <ac:chgData name="Daniele Iasella" userId="98b80c50-e93c-49ae-b326-9eaa31db7259" providerId="ADAL" clId="{1E57F31F-821D-A343-8DE5-1FC82CF7A62A}" dt="2020-04-27T10:35:46.345" v="1275" actId="5793"/>
          <ac:spMkLst>
            <pc:docMk/>
            <pc:sldMk cId="3567151473" sldId="269"/>
            <ac:spMk id="2" creationId="{00F309F5-2AC1-4CA4-870D-29E9AA7ED50F}"/>
          </ac:spMkLst>
        </pc:spChg>
        <pc:spChg chg="del mod">
          <ac:chgData name="Daniele Iasella" userId="98b80c50-e93c-49ae-b326-9eaa31db7259" providerId="ADAL" clId="{1E57F31F-821D-A343-8DE5-1FC82CF7A62A}" dt="2020-04-27T10:12:09.454" v="558"/>
          <ac:spMkLst>
            <pc:docMk/>
            <pc:sldMk cId="3567151473" sldId="269"/>
            <ac:spMk id="3" creationId="{98E3F36B-0D79-4F4C-8AD3-EE918F57B6BA}"/>
          </ac:spMkLst>
        </pc:spChg>
        <pc:spChg chg="add del mod">
          <ac:chgData name="Daniele Iasella" userId="98b80c50-e93c-49ae-b326-9eaa31db7259" providerId="ADAL" clId="{1E57F31F-821D-A343-8DE5-1FC82CF7A62A}" dt="2020-04-27T10:39:52.814" v="1280"/>
          <ac:spMkLst>
            <pc:docMk/>
            <pc:sldMk cId="3567151473" sldId="269"/>
            <ac:spMk id="10" creationId="{179BA0FA-0FDF-DA47-9424-36A51556B71A}"/>
          </ac:spMkLst>
        </pc:spChg>
        <pc:spChg chg="add del mod">
          <ac:chgData name="Daniele Iasella" userId="98b80c50-e93c-49ae-b326-9eaa31db7259" providerId="ADAL" clId="{1E57F31F-821D-A343-8DE5-1FC82CF7A62A}" dt="2020-04-27T10:35:49.025" v="1277"/>
          <ac:spMkLst>
            <pc:docMk/>
            <pc:sldMk cId="3567151473" sldId="269"/>
            <ac:spMk id="11" creationId="{5E839F6A-12F1-D04D-83D6-1DAD7C9A28AD}"/>
          </ac:spMkLst>
        </pc:spChg>
        <pc:picChg chg="add del">
          <ac:chgData name="Daniele Iasella" userId="98b80c50-e93c-49ae-b326-9eaa31db7259" providerId="ADAL" clId="{1E57F31F-821D-A343-8DE5-1FC82CF7A62A}" dt="2020-04-27T10:14:50.690" v="660" actId="478"/>
          <ac:picMkLst>
            <pc:docMk/>
            <pc:sldMk cId="3567151473" sldId="269"/>
            <ac:picMk id="8" creationId="{B2D8017B-CD95-924A-9C7F-D25ECB84BABD}"/>
          </ac:picMkLst>
        </pc:picChg>
        <pc:picChg chg="add del mod">
          <ac:chgData name="Daniele Iasella" userId="98b80c50-e93c-49ae-b326-9eaa31db7259" providerId="ADAL" clId="{1E57F31F-821D-A343-8DE5-1FC82CF7A62A}" dt="2020-04-27T10:39:46.095" v="1279"/>
          <ac:picMkLst>
            <pc:docMk/>
            <pc:sldMk cId="3567151473" sldId="269"/>
            <ac:picMk id="12" creationId="{93D01FE2-9E48-EE49-9267-94992F3E4ED9}"/>
          </ac:picMkLst>
        </pc:picChg>
        <pc:picChg chg="add mod">
          <ac:chgData name="Daniele Iasella" userId="98b80c50-e93c-49ae-b326-9eaa31db7259" providerId="ADAL" clId="{1E57F31F-821D-A343-8DE5-1FC82CF7A62A}" dt="2020-04-27T11:32:19.042" v="1674" actId="12788"/>
          <ac:picMkLst>
            <pc:docMk/>
            <pc:sldMk cId="3567151473" sldId="269"/>
            <ac:picMk id="13" creationId="{9AE0BEA6-BFDE-AD43-89C7-A3CFCD9D16AF}"/>
          </ac:picMkLst>
        </pc:picChg>
      </pc:sldChg>
      <pc:sldChg chg="addSp delSp modSp add modNotesTx">
        <pc:chgData name="Daniele Iasella" userId="98b80c50-e93c-49ae-b326-9eaa31db7259" providerId="ADAL" clId="{1E57F31F-821D-A343-8DE5-1FC82CF7A62A}" dt="2020-04-27T11:32:09.759" v="1672" actId="12788"/>
        <pc:sldMkLst>
          <pc:docMk/>
          <pc:sldMk cId="3238492724" sldId="270"/>
        </pc:sldMkLst>
        <pc:spChg chg="add del mod">
          <ac:chgData name="Daniele Iasella" userId="98b80c50-e93c-49ae-b326-9eaa31db7259" providerId="ADAL" clId="{1E57F31F-821D-A343-8DE5-1FC82CF7A62A}" dt="2020-04-27T11:28:04.214" v="1592"/>
          <ac:spMkLst>
            <pc:docMk/>
            <pc:sldMk cId="3238492724" sldId="270"/>
            <ac:spMk id="9" creationId="{87760EB5-FE5B-2E4F-AC08-1E22DE802D06}"/>
          </ac:spMkLst>
        </pc:spChg>
        <pc:spChg chg="del">
          <ac:chgData name="Daniele Iasella" userId="98b80c50-e93c-49ae-b326-9eaa31db7259" providerId="ADAL" clId="{1E57F31F-821D-A343-8DE5-1FC82CF7A62A}" dt="2020-04-27T11:26:58.205" v="1588"/>
          <ac:spMkLst>
            <pc:docMk/>
            <pc:sldMk cId="3238492724" sldId="270"/>
            <ac:spMk id="10" creationId="{179BA0FA-0FDF-DA47-9424-36A51556B71A}"/>
          </ac:spMkLst>
        </pc:spChg>
        <pc:spChg chg="add del mod">
          <ac:chgData name="Daniele Iasella" userId="98b80c50-e93c-49ae-b326-9eaa31db7259" providerId="ADAL" clId="{1E57F31F-821D-A343-8DE5-1FC82CF7A62A}" dt="2020-04-27T11:28:45.330" v="1600" actId="767"/>
          <ac:spMkLst>
            <pc:docMk/>
            <pc:sldMk cId="3238492724" sldId="270"/>
            <ac:spMk id="13" creationId="{04ACA6EE-E930-BC4E-AAA0-3557417C7657}"/>
          </ac:spMkLst>
        </pc:spChg>
        <pc:spChg chg="add del mod">
          <ac:chgData name="Daniele Iasella" userId="98b80c50-e93c-49ae-b326-9eaa31db7259" providerId="ADAL" clId="{1E57F31F-821D-A343-8DE5-1FC82CF7A62A}" dt="2020-04-27T11:29:27.202" v="1611" actId="478"/>
          <ac:spMkLst>
            <pc:docMk/>
            <pc:sldMk cId="3238492724" sldId="270"/>
            <ac:spMk id="17" creationId="{B380F799-7A64-A942-B781-C94B7A139609}"/>
          </ac:spMkLst>
        </pc:spChg>
        <pc:picChg chg="add del mod">
          <ac:chgData name="Daniele Iasella" userId="98b80c50-e93c-49ae-b326-9eaa31db7259" providerId="ADAL" clId="{1E57F31F-821D-A343-8DE5-1FC82CF7A62A}" dt="2020-04-27T11:27:50.447" v="1591" actId="478"/>
          <ac:picMkLst>
            <pc:docMk/>
            <pc:sldMk cId="3238492724" sldId="270"/>
            <ac:picMk id="3" creationId="{66B86F12-0C0E-8B46-97AD-5B2E14144D92}"/>
          </ac:picMkLst>
        </pc:picChg>
        <pc:picChg chg="add del mod">
          <ac:chgData name="Daniele Iasella" userId="98b80c50-e93c-49ae-b326-9eaa31db7259" providerId="ADAL" clId="{1E57F31F-821D-A343-8DE5-1FC82CF7A62A}" dt="2020-04-27T11:29:16.091" v="1608" actId="478"/>
          <ac:picMkLst>
            <pc:docMk/>
            <pc:sldMk cId="3238492724" sldId="270"/>
            <ac:picMk id="11" creationId="{6F954AD2-4402-4643-B006-F0314ACB4CFA}"/>
          </ac:picMkLst>
        </pc:picChg>
        <pc:picChg chg="add del mod">
          <ac:chgData name="Daniele Iasella" userId="98b80c50-e93c-49ae-b326-9eaa31db7259" providerId="ADAL" clId="{1E57F31F-821D-A343-8DE5-1FC82CF7A62A}" dt="2020-04-27T11:28:38.233" v="1598" actId="478"/>
          <ac:picMkLst>
            <pc:docMk/>
            <pc:sldMk cId="3238492724" sldId="270"/>
            <ac:picMk id="12" creationId="{639851D0-D101-7F4B-955F-A1634B3F39DC}"/>
          </ac:picMkLst>
        </pc:picChg>
        <pc:picChg chg="add del">
          <ac:chgData name="Daniele Iasella" userId="98b80c50-e93c-49ae-b326-9eaa31db7259" providerId="ADAL" clId="{1E57F31F-821D-A343-8DE5-1FC82CF7A62A}" dt="2020-04-27T11:29:03.925" v="1603"/>
          <ac:picMkLst>
            <pc:docMk/>
            <pc:sldMk cId="3238492724" sldId="270"/>
            <ac:picMk id="14" creationId="{0FEDB63D-A607-E74E-BD35-79A15BFBFFEC}"/>
          </ac:picMkLst>
        </pc:picChg>
        <pc:picChg chg="add mod">
          <ac:chgData name="Daniele Iasella" userId="98b80c50-e93c-49ae-b326-9eaa31db7259" providerId="ADAL" clId="{1E57F31F-821D-A343-8DE5-1FC82CF7A62A}" dt="2020-04-27T11:32:09.759" v="1672" actId="12788"/>
          <ac:picMkLst>
            <pc:docMk/>
            <pc:sldMk cId="3238492724" sldId="270"/>
            <ac:picMk id="15" creationId="{3B620DC7-5A24-DC41-A188-736A8C40EB6A}"/>
          </ac:picMkLst>
        </pc:picChg>
      </pc:sldChg>
      <pc:sldChg chg="delSp modSp add modNotesTx">
        <pc:chgData name="Daniele Iasella" userId="98b80c50-e93c-49ae-b326-9eaa31db7259" providerId="ADAL" clId="{1E57F31F-821D-A343-8DE5-1FC82CF7A62A}" dt="2020-04-27T11:33:37.806" v="1760" actId="478"/>
        <pc:sldMkLst>
          <pc:docMk/>
          <pc:sldMk cId="4244095073" sldId="271"/>
        </pc:sldMkLst>
        <pc:spChg chg="mod">
          <ac:chgData name="Daniele Iasella" userId="98b80c50-e93c-49ae-b326-9eaa31db7259" providerId="ADAL" clId="{1E57F31F-821D-A343-8DE5-1FC82CF7A62A}" dt="2020-04-27T11:33:35.067" v="1759" actId="20577"/>
          <ac:spMkLst>
            <pc:docMk/>
            <pc:sldMk cId="4244095073" sldId="271"/>
            <ac:spMk id="2" creationId="{00F309F5-2AC1-4CA4-870D-29E9AA7ED50F}"/>
          </ac:spMkLst>
        </pc:spChg>
        <pc:picChg chg="del">
          <ac:chgData name="Daniele Iasella" userId="98b80c50-e93c-49ae-b326-9eaa31db7259" providerId="ADAL" clId="{1E57F31F-821D-A343-8DE5-1FC82CF7A62A}" dt="2020-04-27T11:33:37.806" v="1760" actId="478"/>
          <ac:picMkLst>
            <pc:docMk/>
            <pc:sldMk cId="4244095073" sldId="271"/>
            <ac:picMk id="15" creationId="{3B620DC7-5A24-DC41-A188-736A8C40EB6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29D88-685E-574A-819D-76FD4994FA6C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EEC7E-7E49-5D41-A9EC-02FC8CA937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68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0F3009-D3C3-4163-A41B-F214C387F522}" type="datetimeFigureOut">
              <a:rPr lang="en-GB" smtClean="0"/>
              <a:t>06/05/2020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864822-9A8D-43BE-9D90-9E1B34FBAC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0616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78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4" algn="l" defTabSz="68578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9" algn="l" defTabSz="68578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84" algn="l" defTabSz="68578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78" algn="l" defTabSz="68578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72" algn="l" defTabSz="68578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67" algn="l" defTabSz="68578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61" algn="l" defTabSz="68578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56" algn="l" defTabSz="68578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r/pulsesecure/vtm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4822-9A8D-43BE-9D90-9E1B34FBAC4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034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9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Multi-stage </a:t>
            </a:r>
            <a:r>
              <a:rPr lang="it-IT" err="1"/>
              <a:t>dockerfile</a:t>
            </a:r>
            <a:endParaRPr lang="it-IT"/>
          </a:p>
          <a:p>
            <a:pPr marL="0" marR="0" lvl="0" indent="0" algn="l" defTabSz="685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/>
          </a:p>
          <a:p>
            <a:pPr marL="0" marR="0" lvl="0" indent="0" algn="l" defTabSz="685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err="1"/>
              <a:t>Keep</a:t>
            </a:r>
            <a:r>
              <a:rPr lang="it-IT"/>
              <a:t> the </a:t>
            </a:r>
            <a:r>
              <a:rPr lang="it-IT" err="1"/>
              <a:t>size</a:t>
            </a:r>
            <a:r>
              <a:rPr lang="it-IT"/>
              <a:t> down</a:t>
            </a:r>
          </a:p>
          <a:p>
            <a:pPr marL="0" marR="0" lvl="0" indent="0" algn="l" defTabSz="685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Create an image with </a:t>
            </a:r>
            <a:r>
              <a:rPr lang="it-IT" err="1"/>
              <a:t>only</a:t>
            </a:r>
            <a:r>
              <a:rPr lang="it-IT"/>
              <a:t> the </a:t>
            </a:r>
            <a:r>
              <a:rPr lang="it-IT" err="1"/>
              <a:t>necessary</a:t>
            </a:r>
            <a:r>
              <a:rPr lang="it-IT"/>
              <a:t> </a:t>
            </a:r>
            <a:r>
              <a:rPr lang="it-IT" err="1"/>
              <a:t>files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4822-9A8D-43BE-9D90-9E1B34FBAC4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437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4822-9A8D-43BE-9D90-9E1B34FBAC4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075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9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Multi-stage </a:t>
            </a:r>
            <a:r>
              <a:rPr lang="it-IT"/>
              <a:t>dockerfile</a:t>
            </a:r>
          </a:p>
          <a:p>
            <a:pPr marL="0" marR="0" lvl="0" indent="0" algn="l" defTabSz="685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/>
          </a:p>
          <a:p>
            <a:pPr marL="0" marR="0" lvl="0" indent="0" algn="l" defTabSz="685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Keep the size down</a:t>
            </a:r>
          </a:p>
          <a:p>
            <a:pPr marL="0" marR="0" lvl="0" indent="0" algn="l" defTabSz="685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Create an image with only the necessary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4822-9A8D-43BE-9D90-9E1B34FBAC4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973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docker run -d -i -t  </a:t>
            </a:r>
            <a:r>
              <a:rPr lang="it-IT"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--name</a:t>
            </a:r>
            <a:r>
              <a:rPr lang="it-IT"/>
              <a:t> pizza alpine ash</a:t>
            </a:r>
          </a:p>
          <a:p>
            <a:pPr marL="0" marR="0" lvl="0" indent="0" algn="l" defTabSz="685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docker run -d -i -t  </a:t>
            </a:r>
            <a:r>
              <a:rPr lang="it-IT"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--name</a:t>
            </a:r>
            <a:r>
              <a:rPr lang="it-IT"/>
              <a:t> pasta alpine ash</a:t>
            </a:r>
          </a:p>
          <a:p>
            <a:r>
              <a:rPr lang="it-IT"/>
              <a:t>docker container </a:t>
            </a:r>
            <a:r>
              <a:rPr lang="it-IT"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</a:t>
            </a:r>
          </a:p>
          <a:p>
            <a:endParaRPr lang="it-IT"/>
          </a:p>
          <a:p>
            <a:r>
              <a:rPr lang="it-IT"/>
              <a:t>docker network inspect bridge</a:t>
            </a:r>
          </a:p>
          <a:p>
            <a:r>
              <a:rPr lang="it-IT"/>
              <a:t>(show docker0 – not present in MacOS or Windows since it lives within the VM)</a:t>
            </a:r>
          </a:p>
          <a:p>
            <a:endParaRPr lang="it-IT"/>
          </a:p>
          <a:p>
            <a:r>
              <a:rPr lang="it-IT"/>
              <a:t>ifconfig</a:t>
            </a:r>
          </a:p>
          <a:p>
            <a:r>
              <a:rPr lang="it-IT"/>
              <a:t>apk add iputil</a:t>
            </a:r>
          </a:p>
          <a:p>
            <a:r>
              <a:rPr lang="it-IT"/>
              <a:t>traceroute www.google.com</a:t>
            </a: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4822-9A8D-43BE-9D90-9E1B34FBAC4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756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4822-9A8D-43BE-9D90-9E1B34FBAC4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495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4822-9A8D-43BE-9D90-9E1B34FBAC4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0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4822-9A8D-43BE-9D90-9E1B34FBAC4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140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4822-9A8D-43BE-9D90-9E1B34FBAC4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353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docker run alpine echo "Hi </a:t>
            </a:r>
            <a:r>
              <a:rPr lang="en-GB" err="1"/>
              <a:t>abcammers</a:t>
            </a:r>
            <a:r>
              <a:rPr lang="en-GB"/>
              <a:t>"</a:t>
            </a:r>
          </a:p>
          <a:p>
            <a:b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 Status</a:t>
            </a:r>
          </a:p>
          <a:p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 </a:t>
            </a:r>
            <a:r>
              <a:rPr lang="en-GB" sz="9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 </a:t>
            </a:r>
            <a:r>
              <a:rPr lang="en-GB" sz="9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-a</a:t>
            </a:r>
          </a:p>
          <a:p>
            <a:b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watch 5 "docker container ls"</a:t>
            </a:r>
          </a:p>
          <a:p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 run -it alpine ash</a:t>
            </a:r>
          </a:p>
          <a:p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 </a:t>
            </a:r>
            <a:r>
              <a:rPr lang="en-GB" sz="9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</a:t>
            </a:r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GB" sz="9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4822-9A8D-43BE-9D90-9E1B34FBAC4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440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Speak about docker hub again</a:t>
            </a:r>
          </a:p>
          <a:p>
            <a:endParaRPr lang="it-IT"/>
          </a:p>
          <a:p>
            <a:r>
              <a:rPr lang="it-IT">
                <a:hlinkClick r:id="rId3"/>
              </a:rPr>
              <a:t>https://hub.docker.com/r/pulsesecure/vtm/</a:t>
            </a:r>
            <a:endParaRPr lang="it-IT"/>
          </a:p>
          <a:p>
            <a:endParaRPr lang="it-IT"/>
          </a:p>
          <a:p>
            <a:r>
              <a:rPr lang="it-IT"/>
              <a:t>docker run --name=vanilla-vtm -e ZEUS_EULA=accept -e ZEUS_PASS=admin -t -d pulsesecure/vtm:20.1</a:t>
            </a:r>
          </a:p>
          <a:p>
            <a:endParaRPr lang="it-IT"/>
          </a:p>
          <a:p>
            <a:r>
              <a:rPr lang="it-IT"/>
              <a:t>docker exec -i -t &lt;container ID&gt; /bin/bash</a:t>
            </a:r>
          </a:p>
          <a:p>
            <a:endParaRPr lang="it-IT"/>
          </a:p>
          <a:p>
            <a:pPr marL="0" marR="0" lvl="0" indent="0" algn="l" defTabSz="685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docker run --name=vanilla-vtm -e ZEUS_EULA=accept -e ZEUS_PASS=admin -t -d  -p 9090:9090 pulsesecure/vtm:20.1</a:t>
            </a:r>
          </a:p>
          <a:p>
            <a:pPr marL="0" marR="0" lvl="0" indent="0" algn="l" defTabSz="685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/>
          </a:p>
          <a:p>
            <a:pPr marL="0" marR="0" lvl="0" indent="0" algn="l" defTabSz="685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http://localhost:9090/</a:t>
            </a: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4822-9A8D-43BE-9D90-9E1B34FBAC4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5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Dockerfile</a:t>
            </a:r>
          </a:p>
          <a:p>
            <a:endParaRPr lang="it-IT"/>
          </a:p>
          <a:p>
            <a:r>
              <a:rPr lang="it-IT"/>
              <a:t>Each command will produce a layer</a:t>
            </a:r>
          </a:p>
          <a:p>
            <a:endParaRPr lang="it-IT"/>
          </a:p>
          <a:p>
            <a:r>
              <a:rPr lang="it-IT"/>
              <a:t>Speak about difference between RUN (build time) and CMD (container time)</a:t>
            </a:r>
          </a:p>
          <a:p>
            <a:endParaRPr lang="it-IT"/>
          </a:p>
          <a:p>
            <a:r>
              <a:rPr lang="it-IT"/>
              <a:t>docker build -t abcam-zxtm:1.0 .</a:t>
            </a:r>
          </a:p>
          <a:p>
            <a:endParaRPr lang="it-IT"/>
          </a:p>
          <a:p>
            <a:pPr marL="0" marR="0" lvl="0" indent="0" algn="l" defTabSz="6857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docker run --name=abcam-vtm -t -d  -p 9090:9090 abcam-zxtm:latest</a:t>
            </a:r>
            <a:endParaRPr lang="en-GB"/>
          </a:p>
          <a:p>
            <a:endParaRPr lang="en-GB" sz="9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 images </a:t>
            </a:r>
          </a:p>
          <a:p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(docker image ls)</a:t>
            </a:r>
          </a:p>
          <a:p>
            <a:b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Modify </a:t>
            </a:r>
            <a:r>
              <a:rPr lang="en-GB" sz="9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dockerfile</a:t>
            </a:r>
            <a:endParaRPr lang="en-GB" sz="9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 build -t abcam-zxtm:2.0 .</a:t>
            </a:r>
          </a:p>
          <a:p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 images </a:t>
            </a:r>
          </a:p>
          <a:p>
            <a:b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 tag abcam-zxtm:1.0 </a:t>
            </a:r>
            <a:r>
              <a:rPr lang="en-GB" sz="9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abcam-zxtm:latest</a:t>
            </a:r>
            <a:endParaRPr lang="en-GB" sz="9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9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layers </a:t>
            </a:r>
          </a:p>
          <a:p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 history abcam-zxtm:2.0</a:t>
            </a:r>
          </a:p>
          <a:p>
            <a:endParaRPr lang="en-GB" sz="9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9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4822-9A8D-43BE-9D90-9E1B34FBAC4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693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 images </a:t>
            </a:r>
          </a:p>
          <a:p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(docker image ls)</a:t>
            </a:r>
          </a:p>
          <a:p>
            <a:b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Modify </a:t>
            </a:r>
            <a:r>
              <a:rPr lang="en-GB" sz="9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dockerfile</a:t>
            </a:r>
            <a:endParaRPr lang="en-GB" sz="9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 build -t abcam-zxtm:2.0 .</a:t>
            </a:r>
          </a:p>
          <a:p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 images </a:t>
            </a:r>
          </a:p>
          <a:p>
            <a:b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 tag abcam-zxtm:1.0 </a:t>
            </a:r>
            <a:r>
              <a:rPr lang="en-GB" sz="900" b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abcam-zxtm:latest</a:t>
            </a:r>
            <a:endParaRPr lang="en-GB" sz="9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9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9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 images</a:t>
            </a:r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864822-9A8D-43BE-9D90-9E1B34FBAC4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94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P_Patter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9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53100" y="1066800"/>
            <a:ext cx="7238700" cy="767953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Slide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4286" y="1834754"/>
            <a:ext cx="7237514" cy="737592"/>
          </a:xfrm>
        </p:spPr>
        <p:txBody>
          <a:bodyPr/>
          <a:lstStyle>
            <a:lvl1pPr marL="0" indent="0" algn="l">
              <a:lnSpc>
                <a:spcPts val="2400"/>
              </a:lnSpc>
              <a:buNone/>
              <a:defRPr sz="2300">
                <a:solidFill>
                  <a:schemeClr val="bg1"/>
                </a:solidFill>
              </a:defRPr>
            </a:lvl1pPr>
            <a:lvl2pPr marL="171450" indent="0" algn="ctr">
              <a:buNone/>
              <a:defRPr sz="800"/>
            </a:lvl2pPr>
            <a:lvl3pPr marL="342900" indent="0" algn="ctr">
              <a:buNone/>
              <a:defRPr sz="700"/>
            </a:lvl3pPr>
            <a:lvl4pPr marL="514350" indent="0" algn="ctr">
              <a:buNone/>
              <a:defRPr sz="600"/>
            </a:lvl4pPr>
            <a:lvl5pPr marL="685800" indent="0" algn="ctr">
              <a:buNone/>
              <a:defRPr sz="600"/>
            </a:lvl5pPr>
            <a:lvl6pPr marL="857250" indent="0" algn="ctr">
              <a:buNone/>
              <a:defRPr sz="600"/>
            </a:lvl6pPr>
            <a:lvl7pPr marL="1028700" indent="0" algn="ctr">
              <a:buNone/>
              <a:defRPr sz="600"/>
            </a:lvl7pPr>
            <a:lvl8pPr marL="1200150" indent="0" algn="ctr">
              <a:buNone/>
              <a:defRPr sz="600"/>
            </a:lvl8pPr>
            <a:lvl9pPr marL="1371600" indent="0" algn="ctr">
              <a:buNone/>
              <a:defRPr sz="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 May 2020</a:t>
            </a:r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53100" y="281025"/>
            <a:ext cx="7238700" cy="46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00" y="4810913"/>
            <a:ext cx="891542" cy="182880"/>
          </a:xfrm>
          <a:prstGeom prst="rect">
            <a:avLst/>
          </a:prstGeom>
          <a:ln>
            <a:noFill/>
          </a:ln>
        </p:spPr>
      </p:pic>
      <p:cxnSp>
        <p:nvCxnSpPr>
          <p:cNvPr id="13" name="Straight Connector 12"/>
          <p:cNvCxnSpPr/>
          <p:nvPr userDrawn="1"/>
        </p:nvCxnSpPr>
        <p:spPr>
          <a:xfrm>
            <a:off x="953100" y="4671000"/>
            <a:ext cx="7238700" cy="46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2837691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6003657" y="491729"/>
            <a:ext cx="2197964" cy="1493358"/>
          </a:xfrm>
        </p:spPr>
        <p:txBody>
          <a:bodyPr anchor="b" anchorCtr="0"/>
          <a:lstStyle>
            <a:lvl2pPr>
              <a:buClr>
                <a:srgbClr val="333333"/>
              </a:buClr>
              <a:defRPr/>
            </a:lvl2pPr>
          </a:lstStyle>
          <a:p>
            <a:pPr lvl="0"/>
            <a:r>
              <a:rPr lang="en-GB"/>
              <a:t>Click to edit Master 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003657" y="2343747"/>
            <a:ext cx="2197964" cy="2113953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54286" y="491729"/>
            <a:ext cx="2273703" cy="400367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3547241" y="491729"/>
            <a:ext cx="2172260" cy="400367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50" y="4806150"/>
            <a:ext cx="891542" cy="182880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285127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559650" y="485776"/>
            <a:ext cx="1630659" cy="3984624"/>
          </a:xfrm>
        </p:spPr>
        <p:txBody>
          <a:bodyPr anchor="b" anchorCtr="0"/>
          <a:lstStyle>
            <a:lvl2pPr>
              <a:buClr>
                <a:srgbClr val="333333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755700" y="485776"/>
            <a:ext cx="2562300" cy="39846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953690" y="485776"/>
            <a:ext cx="2453954" cy="398462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50" y="4806150"/>
            <a:ext cx="891542" cy="182880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69317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53691" y="482204"/>
            <a:ext cx="3500550" cy="397549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682219" y="482204"/>
            <a:ext cx="3500550" cy="397549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50" y="4806150"/>
            <a:ext cx="891542" cy="18288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113351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441150" y="482601"/>
            <a:ext cx="4749159" cy="40004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53691" y="482601"/>
            <a:ext cx="2247750" cy="40004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50" y="4806150"/>
            <a:ext cx="891542" cy="18288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364748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53691" y="482601"/>
            <a:ext cx="4818459" cy="40004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029325" y="482601"/>
            <a:ext cx="2172296" cy="400049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50" y="4806150"/>
            <a:ext cx="891542" cy="18288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193217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944050" y="481013"/>
            <a:ext cx="2247750" cy="396398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53691" y="481013"/>
            <a:ext cx="2247750" cy="396398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3441150" y="481013"/>
            <a:ext cx="2247750" cy="396398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50" y="4806150"/>
            <a:ext cx="891542" cy="182880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196257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53691" y="484189"/>
            <a:ext cx="7236619" cy="394811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50" y="4806150"/>
            <a:ext cx="891542" cy="18288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393847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P_Patter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92" cy="51435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 May 2020</a:t>
            </a:r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00" y="4806150"/>
            <a:ext cx="891542" cy="182880"/>
          </a:xfrm>
          <a:prstGeom prst="rect">
            <a:avLst/>
          </a:prstGeom>
          <a:ln>
            <a:noFill/>
          </a:ln>
        </p:spPr>
      </p:pic>
      <p:cxnSp>
        <p:nvCxnSpPr>
          <p:cNvPr id="13" name="Straight Connector 12"/>
          <p:cNvCxnSpPr/>
          <p:nvPr userDrawn="1"/>
        </p:nvCxnSpPr>
        <p:spPr>
          <a:xfrm>
            <a:off x="953100" y="4671000"/>
            <a:ext cx="7238700" cy="46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53690" y="1078238"/>
            <a:ext cx="7247930" cy="1126800"/>
          </a:xfrm>
        </p:spPr>
        <p:txBody>
          <a:bodyPr/>
          <a:lstStyle>
            <a:lvl1pPr>
              <a:lnSpc>
                <a:spcPts val="3375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9353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Gre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P_Patter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92" cy="51435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 May 2020</a:t>
            </a:r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53100" y="285788"/>
            <a:ext cx="7238700" cy="46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00" y="4810913"/>
            <a:ext cx="891542" cy="182880"/>
          </a:xfrm>
          <a:prstGeom prst="rect">
            <a:avLst/>
          </a:prstGeom>
          <a:ln>
            <a:noFill/>
          </a:ln>
        </p:spPr>
      </p:pic>
      <p:cxnSp>
        <p:nvCxnSpPr>
          <p:cNvPr id="13" name="Straight Connector 12"/>
          <p:cNvCxnSpPr/>
          <p:nvPr userDrawn="1"/>
        </p:nvCxnSpPr>
        <p:spPr>
          <a:xfrm>
            <a:off x="953100" y="4671000"/>
            <a:ext cx="7238700" cy="46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53690" y="1078238"/>
            <a:ext cx="7247930" cy="1126800"/>
          </a:xfrm>
        </p:spPr>
        <p:txBody>
          <a:bodyPr/>
          <a:lstStyle>
            <a:lvl1pPr>
              <a:lnSpc>
                <a:spcPts val="3375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3780129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P_Patter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92" cy="51435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 May 2020</a:t>
            </a:r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00" y="4806150"/>
            <a:ext cx="891542" cy="182880"/>
          </a:xfrm>
          <a:prstGeom prst="rect">
            <a:avLst/>
          </a:prstGeom>
          <a:ln>
            <a:noFill/>
          </a:ln>
        </p:spPr>
      </p:pic>
      <p:cxnSp>
        <p:nvCxnSpPr>
          <p:cNvPr id="13" name="Straight Connector 12"/>
          <p:cNvCxnSpPr/>
          <p:nvPr userDrawn="1"/>
        </p:nvCxnSpPr>
        <p:spPr>
          <a:xfrm>
            <a:off x="953100" y="4671000"/>
            <a:ext cx="7238700" cy="46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53690" y="1078238"/>
            <a:ext cx="7247930" cy="1126800"/>
          </a:xfrm>
        </p:spPr>
        <p:txBody>
          <a:bodyPr/>
          <a:lstStyle>
            <a:lvl1pPr>
              <a:lnSpc>
                <a:spcPts val="3375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1696809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P_Patter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9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000" y="591051"/>
            <a:ext cx="7236619" cy="7547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 May 2020</a:t>
            </a:r>
            <a:endParaRPr lang="en-GB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953690" y="1352947"/>
            <a:ext cx="3500550" cy="3076177"/>
          </a:xfrm>
        </p:spPr>
        <p:txBody>
          <a:bodyPr/>
          <a:lstStyle>
            <a:lvl1pPr>
              <a:spcAft>
                <a:spcPts val="1350"/>
              </a:spcAft>
              <a:tabLst>
                <a:tab pos="300038" algn="l"/>
              </a:tabLst>
              <a:defRPr sz="1500">
                <a:solidFill>
                  <a:schemeClr val="bg1"/>
                </a:solidFill>
              </a:defRPr>
            </a:lvl1pPr>
            <a:lvl2pPr marL="0" indent="0">
              <a:lnSpc>
                <a:spcPts val="1688"/>
              </a:lnSpc>
              <a:spcAft>
                <a:spcPts val="675"/>
              </a:spcAft>
              <a:buClr>
                <a:schemeClr val="bg1"/>
              </a:buClr>
              <a:buFont typeface="+mj-lt"/>
              <a:buNone/>
              <a:tabLst>
                <a:tab pos="200025" algn="l"/>
              </a:tabLst>
              <a:defRPr sz="12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352947"/>
            <a:ext cx="3500550" cy="3076178"/>
          </a:xfrm>
        </p:spPr>
        <p:txBody>
          <a:bodyPr/>
          <a:lstStyle>
            <a:lvl1pPr>
              <a:spcAft>
                <a:spcPts val="1350"/>
              </a:spcAft>
              <a:tabLst>
                <a:tab pos="300038" algn="l"/>
              </a:tabLst>
              <a:defRPr sz="1500">
                <a:solidFill>
                  <a:schemeClr val="bg1"/>
                </a:solidFill>
              </a:defRPr>
            </a:lvl1pPr>
            <a:lvl2pPr marL="0" indent="0">
              <a:lnSpc>
                <a:spcPts val="1688"/>
              </a:lnSpc>
              <a:spcAft>
                <a:spcPts val="675"/>
              </a:spcAft>
              <a:buClr>
                <a:schemeClr val="bg1"/>
              </a:buClr>
              <a:buFont typeface="+mj-lt"/>
              <a:buNone/>
              <a:tabLst>
                <a:tab pos="200025" algn="l"/>
              </a:tabLst>
              <a:defRPr sz="12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953100" y="281025"/>
            <a:ext cx="7238700" cy="46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00" y="4815675"/>
            <a:ext cx="891542" cy="182880"/>
          </a:xfrm>
          <a:prstGeom prst="rect">
            <a:avLst/>
          </a:prstGeom>
          <a:ln>
            <a:noFill/>
          </a:ln>
        </p:spPr>
      </p:pic>
      <p:cxnSp>
        <p:nvCxnSpPr>
          <p:cNvPr id="19" name="Straight Connector 18"/>
          <p:cNvCxnSpPr/>
          <p:nvPr userDrawn="1"/>
        </p:nvCxnSpPr>
        <p:spPr>
          <a:xfrm>
            <a:off x="953100" y="4671000"/>
            <a:ext cx="7238700" cy="46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2874295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P_Patter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92" cy="51435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 May 2020</a:t>
            </a:r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00" y="4806150"/>
            <a:ext cx="891542" cy="182880"/>
          </a:xfrm>
          <a:prstGeom prst="rect">
            <a:avLst/>
          </a:prstGeom>
          <a:ln>
            <a:noFill/>
          </a:ln>
        </p:spPr>
      </p:pic>
      <p:cxnSp>
        <p:nvCxnSpPr>
          <p:cNvPr id="13" name="Straight Connector 12"/>
          <p:cNvCxnSpPr/>
          <p:nvPr userDrawn="1"/>
        </p:nvCxnSpPr>
        <p:spPr>
          <a:xfrm>
            <a:off x="953100" y="4671000"/>
            <a:ext cx="7238700" cy="46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53690" y="1078238"/>
            <a:ext cx="7247930" cy="1126800"/>
          </a:xfrm>
        </p:spPr>
        <p:txBody>
          <a:bodyPr/>
          <a:lstStyle>
            <a:lvl1pPr>
              <a:lnSpc>
                <a:spcPts val="3375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404438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P_Pattern_White_20%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9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690" y="1078238"/>
            <a:ext cx="7247930" cy="1126800"/>
          </a:xfrm>
        </p:spPr>
        <p:txBody>
          <a:bodyPr/>
          <a:lstStyle>
            <a:lvl1pPr>
              <a:lnSpc>
                <a:spcPts val="3375"/>
              </a:lnSpc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 May 2020</a:t>
            </a:r>
            <a:endParaRPr lang="en-GB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00" y="4806150"/>
            <a:ext cx="891542" cy="182880"/>
          </a:xfrm>
          <a:prstGeom prst="rect">
            <a:avLst/>
          </a:prstGeom>
          <a:ln>
            <a:noFill/>
          </a:ln>
        </p:spPr>
      </p:pic>
      <p:cxnSp>
        <p:nvCxnSpPr>
          <p:cNvPr id="13" name="Straight Connector 12"/>
          <p:cNvCxnSpPr/>
          <p:nvPr userDrawn="1"/>
        </p:nvCxnSpPr>
        <p:spPr>
          <a:xfrm>
            <a:off x="953100" y="4671000"/>
            <a:ext cx="7238700" cy="46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2869251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P_Patter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92" cy="51435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 May 2020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53100" y="1082278"/>
            <a:ext cx="6459731" cy="3156942"/>
          </a:xfrm>
        </p:spPr>
        <p:txBody>
          <a:bodyPr/>
          <a:lstStyle>
            <a:lvl1pPr>
              <a:lnSpc>
                <a:spcPts val="3375"/>
              </a:lnSpc>
              <a:defRPr sz="3400">
                <a:solidFill>
                  <a:schemeClr val="bg1"/>
                </a:solidFill>
              </a:defRPr>
            </a:lvl1pPr>
            <a:lvl2pPr marL="0" indent="0">
              <a:lnSpc>
                <a:spcPts val="2400"/>
              </a:lnSpc>
              <a:buNone/>
              <a:defRPr sz="2300">
                <a:solidFill>
                  <a:schemeClr val="bg1"/>
                </a:solidFill>
              </a:defRPr>
            </a:lvl2pPr>
            <a:lvl3pPr>
              <a:defRPr>
                <a:solidFill>
                  <a:schemeClr val="tx2">
                    <a:lumMod val="40000"/>
                    <a:lumOff val="60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00" y="4806150"/>
            <a:ext cx="891542" cy="182880"/>
          </a:xfrm>
          <a:prstGeom prst="rect">
            <a:avLst/>
          </a:prstGeom>
          <a:ln>
            <a:noFill/>
          </a:ln>
        </p:spPr>
      </p:pic>
      <p:cxnSp>
        <p:nvCxnSpPr>
          <p:cNvPr id="13" name="Straight Connector 12"/>
          <p:cNvCxnSpPr/>
          <p:nvPr userDrawn="1"/>
        </p:nvCxnSpPr>
        <p:spPr>
          <a:xfrm>
            <a:off x="953100" y="4671000"/>
            <a:ext cx="7238700" cy="46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66501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Purp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P_Patter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92" cy="51435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 May 2020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53100" y="1082278"/>
            <a:ext cx="6459731" cy="3156942"/>
          </a:xfrm>
        </p:spPr>
        <p:txBody>
          <a:bodyPr/>
          <a:lstStyle>
            <a:lvl1pPr>
              <a:lnSpc>
                <a:spcPts val="3375"/>
              </a:lnSpc>
              <a:defRPr sz="3400">
                <a:solidFill>
                  <a:schemeClr val="bg1"/>
                </a:solidFill>
              </a:defRPr>
            </a:lvl1pPr>
            <a:lvl2pPr marL="0" indent="0">
              <a:lnSpc>
                <a:spcPts val="2400"/>
              </a:lnSpc>
              <a:buNone/>
              <a:defRPr sz="2300">
                <a:solidFill>
                  <a:schemeClr val="bg1"/>
                </a:solidFill>
              </a:defRPr>
            </a:lvl2pPr>
            <a:lvl3pPr>
              <a:defRPr>
                <a:solidFill>
                  <a:schemeClr val="accent6">
                    <a:lumMod val="40000"/>
                    <a:lumOff val="60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53100" y="285788"/>
            <a:ext cx="7238700" cy="46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00" y="4806150"/>
            <a:ext cx="891542" cy="182880"/>
          </a:xfrm>
          <a:prstGeom prst="rect">
            <a:avLst/>
          </a:prstGeom>
          <a:ln>
            <a:noFill/>
          </a:ln>
        </p:spPr>
      </p:pic>
      <p:cxnSp>
        <p:nvCxnSpPr>
          <p:cNvPr id="13" name="Straight Connector 12"/>
          <p:cNvCxnSpPr/>
          <p:nvPr userDrawn="1"/>
        </p:nvCxnSpPr>
        <p:spPr>
          <a:xfrm>
            <a:off x="953100" y="4671000"/>
            <a:ext cx="7238700" cy="46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29464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P_Pattern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92" cy="51435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 May 2020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53100" y="1082278"/>
            <a:ext cx="6459731" cy="3156942"/>
          </a:xfrm>
        </p:spPr>
        <p:txBody>
          <a:bodyPr/>
          <a:lstStyle>
            <a:lvl1pPr>
              <a:lnSpc>
                <a:spcPts val="3375"/>
              </a:lnSpc>
              <a:defRPr sz="3400">
                <a:solidFill>
                  <a:schemeClr val="bg1"/>
                </a:solidFill>
              </a:defRPr>
            </a:lvl1pPr>
            <a:lvl2pPr marL="0" indent="0">
              <a:lnSpc>
                <a:spcPts val="2400"/>
              </a:lnSpc>
              <a:buNone/>
              <a:defRPr sz="2300">
                <a:solidFill>
                  <a:schemeClr val="bg1"/>
                </a:solidFill>
              </a:defRPr>
            </a:lvl2pPr>
            <a:lvl3pPr>
              <a:defRPr>
                <a:solidFill>
                  <a:schemeClr val="accent5">
                    <a:lumMod val="40000"/>
                    <a:lumOff val="60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00" y="4806150"/>
            <a:ext cx="891542" cy="182880"/>
          </a:xfrm>
          <a:prstGeom prst="rect">
            <a:avLst/>
          </a:prstGeom>
          <a:ln>
            <a:noFill/>
          </a:ln>
        </p:spPr>
      </p:pic>
      <p:cxnSp>
        <p:nvCxnSpPr>
          <p:cNvPr id="13" name="Straight Connector 12"/>
          <p:cNvCxnSpPr/>
          <p:nvPr userDrawn="1"/>
        </p:nvCxnSpPr>
        <p:spPr>
          <a:xfrm>
            <a:off x="953100" y="4671000"/>
            <a:ext cx="7238700" cy="46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89565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P_Pattern_White_20%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492" cy="51435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 May 2020</a:t>
            </a:r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53100" y="1082278"/>
            <a:ext cx="6459731" cy="3156942"/>
          </a:xfrm>
        </p:spPr>
        <p:txBody>
          <a:bodyPr/>
          <a:lstStyle>
            <a:lvl1pPr>
              <a:lnSpc>
                <a:spcPts val="3375"/>
              </a:lnSpc>
              <a:defRPr sz="3400">
                <a:solidFill>
                  <a:schemeClr val="bg1"/>
                </a:solidFill>
              </a:defRPr>
            </a:lvl1pPr>
            <a:lvl2pPr marL="0" indent="0">
              <a:lnSpc>
                <a:spcPts val="2400"/>
              </a:lnSpc>
              <a:buNone/>
              <a:defRPr sz="2300">
                <a:solidFill>
                  <a:schemeClr val="bg1"/>
                </a:solidFill>
              </a:defRPr>
            </a:lvl2pPr>
            <a:lvl3pPr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00" y="4806150"/>
            <a:ext cx="891542" cy="182880"/>
          </a:xfrm>
          <a:prstGeom prst="rect">
            <a:avLst/>
          </a:prstGeom>
          <a:ln>
            <a:noFill/>
          </a:ln>
        </p:spPr>
      </p:pic>
      <p:cxnSp>
        <p:nvCxnSpPr>
          <p:cNvPr id="13" name="Straight Connector 12"/>
          <p:cNvCxnSpPr/>
          <p:nvPr userDrawn="1"/>
        </p:nvCxnSpPr>
        <p:spPr>
          <a:xfrm>
            <a:off x="953100" y="4671000"/>
            <a:ext cx="7238700" cy="462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97284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000" y="581526"/>
            <a:ext cx="7236619" cy="754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953691" y="1441450"/>
            <a:ext cx="7236619" cy="30226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50" y="4806150"/>
            <a:ext cx="891542" cy="182880"/>
          </a:xfrm>
          <a:prstGeom prst="rect">
            <a:avLst/>
          </a:prstGeom>
        </p:spPr>
      </p:pic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7503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000" y="578351"/>
            <a:ext cx="7236619" cy="754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50" y="4806150"/>
            <a:ext cx="891542" cy="182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23046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50" y="4806150"/>
            <a:ext cx="891542" cy="182880"/>
          </a:xfrm>
          <a:prstGeom prst="rect">
            <a:avLst/>
          </a:prstGeom>
        </p:spPr>
      </p:pic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18619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936" y="583804"/>
            <a:ext cx="7227333" cy="752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9951" y="1336279"/>
            <a:ext cx="3504009" cy="3121421"/>
          </a:xfrm>
        </p:spPr>
        <p:txBody>
          <a:bodyPr/>
          <a:lstStyle>
            <a:lvl2pPr>
              <a:buClr>
                <a:srgbClr val="333333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50" y="4806150"/>
            <a:ext cx="891542" cy="182880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half" idx="11"/>
          </p:nvPr>
        </p:nvSpPr>
        <p:spPr>
          <a:xfrm>
            <a:off x="952500" y="1336279"/>
            <a:ext cx="3504009" cy="3121421"/>
          </a:xfrm>
        </p:spPr>
        <p:txBody>
          <a:bodyPr/>
          <a:lstStyle>
            <a:lvl2pPr>
              <a:buClr>
                <a:srgbClr val="333333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23884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ingl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9524" y="583804"/>
            <a:ext cx="7236023" cy="752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9523" y="1336279"/>
            <a:ext cx="7227689" cy="3121421"/>
          </a:xfrm>
        </p:spPr>
        <p:txBody>
          <a:bodyPr/>
          <a:lstStyle>
            <a:lvl2pPr>
              <a:buClr>
                <a:srgbClr val="333333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50" y="4806150"/>
            <a:ext cx="891542" cy="182880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255770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86300" y="566737"/>
            <a:ext cx="3504009" cy="386238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954286" y="1334692"/>
            <a:ext cx="3503414" cy="3101074"/>
          </a:xfrm>
        </p:spPr>
        <p:txBody>
          <a:bodyPr/>
          <a:lstStyle>
            <a:lvl2pPr>
              <a:buClr>
                <a:srgbClr val="333333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691" y="582217"/>
            <a:ext cx="3500550" cy="752475"/>
          </a:xfrm>
        </p:spPr>
        <p:txBody>
          <a:bodyPr anchor="t" anchorCtr="0"/>
          <a:lstStyle>
            <a:lvl1pPr>
              <a:defRPr sz="23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50" y="4806150"/>
            <a:ext cx="891542" cy="18288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12167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wo Content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5506650" y="571500"/>
            <a:ext cx="2683659" cy="386076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953691" y="1333102"/>
            <a:ext cx="2034450" cy="3124598"/>
          </a:xfrm>
        </p:spPr>
        <p:txBody>
          <a:bodyPr/>
          <a:lstStyle>
            <a:lvl2pPr>
              <a:buClr>
                <a:srgbClr val="333333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691" y="580629"/>
            <a:ext cx="4168378" cy="740171"/>
          </a:xfrm>
        </p:spPr>
        <p:txBody>
          <a:bodyPr anchor="t" anchorCtr="0"/>
          <a:lstStyle>
            <a:lvl1pPr>
              <a:defRPr sz="23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086100" y="1333102"/>
            <a:ext cx="2034450" cy="3124598"/>
          </a:xfrm>
        </p:spPr>
        <p:txBody>
          <a:bodyPr/>
          <a:lstStyle>
            <a:lvl2pPr>
              <a:buClr>
                <a:srgbClr val="333333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50" y="4806150"/>
            <a:ext cx="891542" cy="18288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33524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54286" y="486966"/>
            <a:ext cx="5370300" cy="397073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561000" y="488950"/>
            <a:ext cx="1629309" cy="3972740"/>
          </a:xfrm>
        </p:spPr>
        <p:txBody>
          <a:bodyPr anchor="b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50" y="4806150"/>
            <a:ext cx="891542" cy="18288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293032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561000" y="484188"/>
            <a:ext cx="1629309" cy="3948112"/>
          </a:xfrm>
        </p:spPr>
        <p:txBody>
          <a:bodyPr anchor="b" anchorCtr="0"/>
          <a:lstStyle>
            <a:lvl2pPr>
              <a:buClr>
                <a:srgbClr val="333333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966405" y="2558598"/>
            <a:ext cx="2566350" cy="188005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3755700" y="2558598"/>
            <a:ext cx="2566350" cy="188005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3755700" y="489288"/>
            <a:ext cx="2566350" cy="190117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959261" y="491332"/>
            <a:ext cx="2566350" cy="190117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50" y="4806150"/>
            <a:ext cx="891542" cy="182880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421179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559059" y="492126"/>
            <a:ext cx="1631250" cy="3997269"/>
          </a:xfrm>
        </p:spPr>
        <p:txBody>
          <a:bodyPr anchor="b" anchorCtr="0"/>
          <a:lstStyle>
            <a:lvl2pPr>
              <a:buClr>
                <a:srgbClr val="333333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691250" y="2596166"/>
            <a:ext cx="1630800" cy="1874234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4691250" y="492126"/>
            <a:ext cx="1630800" cy="189699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953691" y="492126"/>
            <a:ext cx="3500550" cy="3997269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50" y="4806150"/>
            <a:ext cx="891542" cy="182880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186057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5000" y="591051"/>
            <a:ext cx="7236619" cy="754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5000" y="1347051"/>
            <a:ext cx="7236975" cy="31217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77050" y="4808735"/>
            <a:ext cx="1313259" cy="17502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333333"/>
                </a:solidFill>
              </a:defRPr>
            </a:lvl1pPr>
          </a:lstStyle>
          <a:p>
            <a:r>
              <a:rPr lang="en-US"/>
              <a:t>1 May 2020</a:t>
            </a:r>
            <a:endParaRPr lang="en-GB"/>
          </a:p>
        </p:txBody>
      </p:sp>
      <p:cxnSp>
        <p:nvCxnSpPr>
          <p:cNvPr id="12" name="Straight Connector 11"/>
          <p:cNvCxnSpPr/>
          <p:nvPr/>
        </p:nvCxnSpPr>
        <p:spPr>
          <a:xfrm>
            <a:off x="953100" y="4671000"/>
            <a:ext cx="7238700" cy="46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53100" y="290550"/>
            <a:ext cx="7238700" cy="462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58200" y="4810125"/>
            <a:ext cx="276225" cy="176213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6DCA0-AD7A-3849-B278-AAEE98B1A0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7300" y="4806950"/>
            <a:ext cx="4076700" cy="17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333333"/>
                </a:solidFill>
              </a:defRPr>
            </a:lvl1pPr>
          </a:lstStyle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401442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2" r:id="rId3"/>
    <p:sldLayoutId id="2147483650" r:id="rId4"/>
    <p:sldLayoutId id="2147483656" r:id="rId5"/>
    <p:sldLayoutId id="2147483662" r:id="rId6"/>
    <p:sldLayoutId id="2147483663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2" r:id="rId14"/>
    <p:sldLayoutId id="2147483671" r:id="rId15"/>
    <p:sldLayoutId id="2147483673" r:id="rId16"/>
    <p:sldLayoutId id="2147483674" r:id="rId17"/>
    <p:sldLayoutId id="2147483680" r:id="rId18"/>
    <p:sldLayoutId id="2147483685" r:id="rId19"/>
    <p:sldLayoutId id="2147483686" r:id="rId20"/>
    <p:sldLayoutId id="2147483687" r:id="rId21"/>
    <p:sldLayoutId id="2147483676" r:id="rId22"/>
    <p:sldLayoutId id="2147483682" r:id="rId23"/>
    <p:sldLayoutId id="2147483683" r:id="rId24"/>
    <p:sldLayoutId id="2147483684" r:id="rId25"/>
    <p:sldLayoutId id="2147483679" r:id="rId26"/>
    <p:sldLayoutId id="2147483654" r:id="rId27"/>
    <p:sldLayoutId id="214748365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342900" rtl="0" eaLnBrk="1" latinLnBrk="0" hangingPunct="1">
        <a:lnSpc>
          <a:spcPts val="2400"/>
        </a:lnSpc>
        <a:spcBef>
          <a:spcPct val="0"/>
        </a:spcBef>
        <a:buNone/>
        <a:defRPr sz="23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lnSpc>
          <a:spcPts val="2138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500" kern="1200" baseline="0">
          <a:solidFill>
            <a:srgbClr val="333333"/>
          </a:solidFill>
          <a:latin typeface="+mn-lt"/>
          <a:ea typeface="+mn-ea"/>
          <a:cs typeface="+mn-cs"/>
        </a:defRPr>
      </a:lvl1pPr>
      <a:lvl2pPr marL="234553" indent="-234553" algn="l" defTabSz="342900" rtl="0" eaLnBrk="1" latinLnBrk="0" hangingPunct="1">
        <a:lnSpc>
          <a:spcPts val="2138"/>
        </a:lnSpc>
        <a:spcBef>
          <a:spcPts val="0"/>
        </a:spcBef>
        <a:spcAft>
          <a:spcPts val="900"/>
        </a:spcAft>
        <a:buClr>
          <a:srgbClr val="505150"/>
        </a:buClr>
        <a:buSzPct val="85000"/>
        <a:buFont typeface="Century Gothic"/>
        <a:buChar char="—"/>
        <a:defRPr sz="1500" kern="1200">
          <a:solidFill>
            <a:srgbClr val="333333"/>
          </a:solidFill>
          <a:latin typeface="+mn-lt"/>
          <a:ea typeface="+mn-ea"/>
          <a:cs typeface="+mn-cs"/>
        </a:defRPr>
      </a:lvl2pPr>
      <a:lvl3pPr marL="0" indent="0" algn="l" defTabSz="342900" rtl="0" eaLnBrk="1" latinLnBrk="0" hangingPunct="1">
        <a:lnSpc>
          <a:spcPts val="2138"/>
        </a:lnSpc>
        <a:spcBef>
          <a:spcPts val="0"/>
        </a:spcBef>
        <a:spcAft>
          <a:spcPts val="900"/>
        </a:spcAft>
        <a:buClr>
          <a:schemeClr val="bg2"/>
        </a:buClr>
        <a:buSzPct val="85000"/>
        <a:buFont typeface="Century Gothic" panose="020B0502020202020204" pitchFamily="34" charset="0"/>
        <a:buNone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229500" indent="-229500" algn="l" defTabSz="342900" rtl="0" eaLnBrk="1" latinLnBrk="0" hangingPunct="1">
        <a:lnSpc>
          <a:spcPts val="1688"/>
        </a:lnSpc>
        <a:spcBef>
          <a:spcPts val="0"/>
        </a:spcBef>
        <a:spcAft>
          <a:spcPts val="900"/>
        </a:spcAft>
        <a:buClr>
          <a:srgbClr val="333333"/>
        </a:buClr>
        <a:buSzPct val="85000"/>
        <a:buFont typeface="Century Gothic"/>
        <a:buChar char="—"/>
        <a:defRPr sz="1200" kern="1200">
          <a:solidFill>
            <a:srgbClr val="333333"/>
          </a:solidFill>
          <a:latin typeface="+mn-lt"/>
          <a:ea typeface="+mn-ea"/>
          <a:cs typeface="+mn-cs"/>
        </a:defRPr>
      </a:lvl4pPr>
      <a:lvl5pPr marL="0" indent="0" algn="l" defTabSz="342900" rtl="0" eaLnBrk="1" latinLnBrk="0" hangingPunct="1">
        <a:lnSpc>
          <a:spcPts val="15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94297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11442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8587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57325" indent="-85725" algn="l" defTabSz="342900" rtl="0" eaLnBrk="1" latinLnBrk="0" hangingPunct="1">
        <a:lnSpc>
          <a:spcPct val="90000"/>
        </a:lnSpc>
        <a:spcBef>
          <a:spcPts val="188"/>
        </a:spcBef>
        <a:buFont typeface="Arial" panose="020B0604020202020204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1602" userDrawn="1">
          <p15:clr>
            <a:srgbClr val="F26B43"/>
          </p15:clr>
        </p15:guide>
        <p15:guide id="4" pos="13758" userDrawn="1">
          <p15:clr>
            <a:srgbClr val="F26B43"/>
          </p15:clr>
        </p15:guide>
        <p15:guide id="5" orient="horz" pos="7971" userDrawn="1">
          <p15:clr>
            <a:srgbClr val="F26B43"/>
          </p15:clr>
        </p15:guide>
        <p15:guide id="6" orient="horz" pos="8265" userDrawn="1">
          <p15:clr>
            <a:srgbClr val="F26B43"/>
          </p15:clr>
        </p15:guide>
        <p15:guide id="7" orient="horz" pos="2596" userDrawn="1">
          <p15:clr>
            <a:srgbClr val="F26B43"/>
          </p15:clr>
        </p15:guide>
        <p15:guide id="8" orient="horz" pos="7042" userDrawn="1">
          <p15:clr>
            <a:srgbClr val="F26B43"/>
          </p15:clr>
        </p15:guide>
        <p15:guide id="9" orient="horz" pos="7858" userDrawn="1">
          <p15:clr>
            <a:srgbClr val="F26B43"/>
          </p15:clr>
        </p15:guide>
        <p15:guide id="10" orient="horz" pos="3367" userDrawn="1">
          <p15:clr>
            <a:srgbClr val="F26B43"/>
          </p15:clr>
        </p15:guide>
        <p15:guide id="11" orient="horz" pos="1792" userDrawn="1">
          <p15:clr>
            <a:srgbClr val="F26B43"/>
          </p15:clr>
        </p15:guide>
        <p15:guide id="12" orient="horz" pos="28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hyperlink" Target="https://training.play-with-docker.com/" TargetMode="External"/><Relationship Id="rId4" Type="http://schemas.openxmlformats.org/officeDocument/2006/relationships/hyperlink" Target="https://www.docker.com/101-tutoria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Whale watching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Another Docker talk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GB" sz="1600"/>
              <a:t>Chris Wharton</a:t>
            </a:r>
            <a:r>
              <a:rPr lang="en-US" sz="1600"/>
              <a:t>, Daniele Iasella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96DCA0-AD7A-3849-B278-AAEE98B1A07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DDEF2D4-99CF-414B-A91D-AB0895C8D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44" y="688716"/>
            <a:ext cx="3766068" cy="3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6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309F5-2AC1-4CA4-870D-29E9AA7E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Docker demo – docker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3F36B-0D79-4F4C-8AD3-EE918F57B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4B8F-78C6-45A9-88DD-5F30DC1C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2EE37-EE21-4607-A302-155BE139E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96DCA0-AD7A-3849-B278-AAEE98B1A07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A36EA-404D-4208-8E8D-D5CAAC22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843D501-4C80-4124-9C85-46811CF9E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6000" y="1254384"/>
            <a:ext cx="4572000" cy="32004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0E24DF4-D113-4191-9F46-E0491ED4DD3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44" y="688716"/>
            <a:ext cx="3766068" cy="3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4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10C6ECC-D74A-42F3-B8EF-46E8C6CC41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44" y="688716"/>
            <a:ext cx="3766068" cy="3766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309F5-2AC1-4CA4-870D-29E9AA7E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Docker demo – run a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3F36B-0D79-4F4C-8AD3-EE918F57B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523" y="1336279"/>
            <a:ext cx="28826186" cy="3121421"/>
          </a:xfrm>
        </p:spPr>
        <p:txBody>
          <a:bodyPr/>
          <a:lstStyle/>
          <a:p>
            <a:r>
              <a:rPr lang="en-GB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docker run [OPTIONS] IMAGE [COMMAND] [ARG...]</a:t>
            </a:r>
            <a:r>
              <a:rPr lang="en-GB" b="1"/>
              <a:t> </a:t>
            </a:r>
          </a:p>
          <a:p>
            <a:endParaRPr lang="en-GB"/>
          </a:p>
          <a:p>
            <a:r>
              <a:rPr lang="en-GB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docker run alpine echo “I’m running within the container"</a:t>
            </a:r>
            <a:endParaRPr lang="en-GB"/>
          </a:p>
          <a:p>
            <a:endParaRPr lang="en-GB" b="1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docker run -</a:t>
            </a:r>
            <a:r>
              <a:rPr lang="en-GB" b="1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GB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-t alpine ash</a:t>
            </a:r>
            <a:endParaRPr lang="en-GB"/>
          </a:p>
          <a:p>
            <a:r>
              <a:rPr lang="en-GB"/>
              <a:t> 	</a:t>
            </a:r>
            <a:r>
              <a:rPr lang="en-GB" sz="1400"/>
              <a:t>-</a:t>
            </a:r>
            <a:r>
              <a:rPr lang="en-GB" sz="1400" err="1"/>
              <a:t>i</a:t>
            </a:r>
            <a:r>
              <a:rPr lang="en-GB" sz="1400"/>
              <a:t> 		interactive mode</a:t>
            </a:r>
          </a:p>
          <a:p>
            <a:r>
              <a:rPr lang="en-GB" sz="1400"/>
              <a:t> 	-t 		pseudo-</a:t>
            </a:r>
            <a:r>
              <a:rPr lang="en-GB" sz="1400" err="1"/>
              <a:t>tty</a:t>
            </a:r>
            <a:endParaRPr lang="en-GB" sz="1400"/>
          </a:p>
          <a:p>
            <a:r>
              <a:rPr lang="en-GB" sz="1400"/>
              <a:t>	ash 		is Alpine’s default shell (instead of bash)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4B8F-78C6-45A9-88DD-5F30DC1C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2EE37-EE21-4607-A302-155BE139E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96DCA0-AD7A-3849-B278-AAEE98B1A07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A36EA-404D-4208-8E8D-D5CAAC22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228410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52D27B2-1EBB-FE4E-A37F-B996BE8BF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523" y="1336279"/>
            <a:ext cx="4391911" cy="3470671"/>
          </a:xfrm>
        </p:spPr>
        <p:txBody>
          <a:bodyPr/>
          <a:lstStyle/>
          <a:p>
            <a:r>
              <a:rPr lang="en-GB" b="1" dirty="0"/>
              <a:t>Connect from container to host machine</a:t>
            </a:r>
          </a:p>
          <a:p>
            <a:r>
              <a:rPr lang="it-IT" sz="1200" dirty="0"/>
              <a:t>	DNS name </a:t>
            </a:r>
            <a:r>
              <a:rPr lang="it-IT" sz="1200" b="1" dirty="0"/>
              <a:t>host.docker.internal </a:t>
            </a:r>
            <a:r>
              <a:rPr lang="it-IT" sz="1200" dirty="0"/>
              <a:t>resolves to the internal 	IP address used by the host. </a:t>
            </a:r>
            <a:endParaRPr lang="en-GB" sz="1200" dirty="0"/>
          </a:p>
          <a:p>
            <a:r>
              <a:rPr lang="it-IT" sz="1200" dirty="0"/>
              <a:t>	The gateway is also reachable 	as </a:t>
            </a:r>
            <a:r>
              <a:rPr lang="it-IT" sz="1200" b="1" dirty="0"/>
              <a:t>gateway.docker.internal</a:t>
            </a:r>
            <a:r>
              <a:rPr lang="it-IT" sz="1200" dirty="0"/>
              <a:t>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GB" b="1" dirty="0"/>
          </a:p>
          <a:p>
            <a:r>
              <a:rPr lang="en-GB" b="1" dirty="0"/>
              <a:t>Connect from host to container</a:t>
            </a:r>
          </a:p>
          <a:p>
            <a:r>
              <a:rPr lang="it-IT" sz="1200" dirty="0"/>
              <a:t>	Using port forwarding, ports exposed in linux will be 	forwarded to the host. </a:t>
            </a:r>
            <a:br>
              <a:rPr lang="it-IT" sz="1200" dirty="0"/>
            </a:br>
            <a:r>
              <a:rPr lang="it-IT" sz="1200" dirty="0"/>
              <a:t>	</a:t>
            </a:r>
            <a:r>
              <a:rPr lang="en-GB" sz="12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docker run –p 80:8080 </a:t>
            </a:r>
            <a:r>
              <a:rPr lang="en-GB" sz="12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mywebapp</a:t>
            </a:r>
            <a:endParaRPr lang="it-IT" sz="1200" dirty="0"/>
          </a:p>
          <a:p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309F5-2AC1-4CA4-870D-29E9AA7E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Docker demo - networking in Docker Desktop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4B8F-78C6-45A9-88DD-5F30DC1C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2EE37-EE21-4607-A302-155BE139E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96DCA0-AD7A-3849-B278-AAEE98B1A07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A36EA-404D-4208-8E8D-D5CAAC22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C731EF-A508-7E47-9403-F127B6F0F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921" y="960041"/>
            <a:ext cx="2672257" cy="351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8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10C6ECC-D74A-42F3-B8EF-46E8C6CC41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44" y="688716"/>
            <a:ext cx="3766068" cy="3766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309F5-2AC1-4CA4-870D-29E9AA7E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Docker demo – Extend ZXTM </a:t>
            </a:r>
            <a:br>
              <a:rPr lang="en-GB"/>
            </a:b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4B8F-78C6-45A9-88DD-5F30DC1C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2EE37-EE21-4607-A302-155BE139E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96DCA0-AD7A-3849-B278-AAEE98B1A07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A36EA-404D-4208-8E8D-D5CAAC22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AE0BEA6-BFDE-AD43-89C7-A3CFCD9D1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85267" y="1037063"/>
            <a:ext cx="6573466" cy="363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5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10C6ECC-D74A-42F3-B8EF-46E8C6CC41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44" y="688716"/>
            <a:ext cx="3766068" cy="3766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309F5-2AC1-4CA4-870D-29E9AA7E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Images and layers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4B8F-78C6-45A9-88DD-5F30DC1C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2EE37-EE21-4607-A302-155BE139E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96DCA0-AD7A-3849-B278-AAEE98B1A07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A36EA-404D-4208-8E8D-D5CAAC22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FB1D851-F232-44CE-A789-8A3BA69EE0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866" y="1091194"/>
            <a:ext cx="4811567" cy="360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44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10C6ECC-D74A-42F3-B8EF-46E8C6CC41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44" y="688716"/>
            <a:ext cx="3766068" cy="3766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309F5-2AC1-4CA4-870D-29E9AA7E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Docker demo – .NET Core app</a:t>
            </a:r>
            <a:br>
              <a:rPr lang="en-GB"/>
            </a:b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4B8F-78C6-45A9-88DD-5F30DC1C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2EE37-EE21-4607-A302-155BE139E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96DCA0-AD7A-3849-B278-AAEE98B1A07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A36EA-404D-4208-8E8D-D5CAAC22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620DC7-5A24-DC41-A188-736A8C40E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990" y="1141746"/>
            <a:ext cx="6330021" cy="353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9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10C6ECC-D74A-42F3-B8EF-46E8C6CC41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44" y="688716"/>
            <a:ext cx="3766068" cy="3766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309F5-2AC1-4CA4-870D-29E9AA7E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Docker demo – Docker Desktop</a:t>
            </a:r>
            <a:br>
              <a:rPr lang="en-GB"/>
            </a:b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4B8F-78C6-45A9-88DD-5F30DC1C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2EE37-EE21-4607-A302-155BE139E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96DCA0-AD7A-3849-B278-AAEE98B1A07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A36EA-404D-4208-8E8D-D5CAAC22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3C14D19-9740-4E20-A544-755A145C8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32924" y="967963"/>
            <a:ext cx="6278152" cy="366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9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309F5-2AC1-4CA4-870D-29E9AA7E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References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4B8F-78C6-45A9-88DD-5F30DC1C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2EE37-EE21-4607-A302-155BE139E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96DCA0-AD7A-3849-B278-AAEE98B1A07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A36EA-404D-4208-8E8D-D5CAAC22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C6E62B-32A1-44CB-A974-8A038FB58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https://www.docker.com</a:t>
            </a:r>
            <a:endParaRPr lang="en-GB"/>
          </a:p>
          <a:p>
            <a:endParaRPr lang="en-GB"/>
          </a:p>
          <a:p>
            <a:r>
              <a:rPr lang="en-GB">
                <a:hlinkClick r:id="rId4"/>
              </a:rPr>
              <a:t>https://www.docker.com/101-tutorial</a:t>
            </a:r>
            <a:endParaRPr lang="en-GB"/>
          </a:p>
          <a:p>
            <a:endParaRPr lang="en-GB"/>
          </a:p>
          <a:p>
            <a:r>
              <a:rPr lang="en-GB">
                <a:hlinkClick r:id="rId5"/>
              </a:rPr>
              <a:t>https://training.play-with-docker.com</a:t>
            </a:r>
            <a:r>
              <a:rPr lang="en-GB"/>
              <a:t> </a:t>
            </a:r>
          </a:p>
          <a:p>
            <a:endParaRPr lang="en-GB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AF1095C-066C-4E36-9DC1-C2F4F0F5A60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44" y="685800"/>
            <a:ext cx="3766068" cy="37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5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10C6ECC-D74A-42F3-B8EF-46E8C6CC41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44" y="688716"/>
            <a:ext cx="3766068" cy="3766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309F5-2AC1-4CA4-870D-29E9AA7E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Docker demo – Extra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3F36B-0D79-4F4C-8AD3-EE918F57B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More about the default bridge network in Docker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4B8F-78C6-45A9-88DD-5F30DC1C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2EE37-EE21-4607-A302-155BE139E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96DCA0-AD7A-3849-B278-AAEE98B1A07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A36EA-404D-4208-8E8D-D5CAAC22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367623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10C6ECC-D74A-42F3-B8EF-46E8C6CC41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44" y="688716"/>
            <a:ext cx="3766068" cy="3766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309F5-2AC1-4CA4-870D-29E9AA7E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3F36B-0D79-4F4C-8AD3-EE918F57B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  <a:p>
            <a:r>
              <a:rPr lang="en-GB"/>
              <a:t>VM vs Container?</a:t>
            </a:r>
          </a:p>
          <a:p>
            <a:endParaRPr lang="en-GB"/>
          </a:p>
          <a:p>
            <a:r>
              <a:rPr lang="en-GB"/>
              <a:t>Docker introduction</a:t>
            </a:r>
          </a:p>
          <a:p>
            <a:endParaRPr lang="en-GB"/>
          </a:p>
          <a:p>
            <a:r>
              <a:rPr lang="en-GB"/>
              <a:t>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4B8F-78C6-45A9-88DD-5F30DC1C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2EE37-EE21-4607-A302-155BE139E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96DCA0-AD7A-3849-B278-AAEE98B1A07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A36EA-404D-4208-8E8D-D5CAAC22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280247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309F5-2AC1-4CA4-870D-29E9AA7E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Virtual Machine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4B8F-78C6-45A9-88DD-5F30DC1C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2EE37-EE21-4607-A302-155BE139E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96DCA0-AD7A-3849-B278-AAEE98B1A07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43077E-915A-44D7-B8FE-6F0D2EA61553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Abstraction of physical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Includes a full copy of an operating system, the application, necessary binaries and libraries.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A36EA-404D-4208-8E8D-D5CAAC2268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6B106A6-81A2-4DB4-B6D8-23054A0394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44" y="688716"/>
            <a:ext cx="3766068" cy="376606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D4B61F0-39E7-4C90-B82C-49CAD566585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088" y="1278400"/>
            <a:ext cx="4052888" cy="323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53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309F5-2AC1-4CA4-870D-29E9AA7E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a container?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4B8F-78C6-45A9-88DD-5F30DC1C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2EE37-EE21-4607-A302-155BE139E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96DCA0-AD7A-3849-B278-AAEE98B1A07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0025906-A5DA-40D1-BF6F-C42F272BAB7E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952500" y="1336279"/>
            <a:ext cx="3504009" cy="3121421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It is a standard unit of software that packages up </a:t>
            </a:r>
            <a:r>
              <a:rPr lang="en-GB" b="1"/>
              <a:t>code and all its dependencies</a:t>
            </a:r>
            <a:r>
              <a:rPr lang="en-GB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It can share the OS kernel with other containers</a:t>
            </a:r>
          </a:p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A36EA-404D-4208-8E8D-D5CAAC2268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6B106A6-81A2-4DB4-B6D8-23054A0394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44" y="688716"/>
            <a:ext cx="3766068" cy="3766068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1C36049-AC82-4AC9-81CC-BC343647787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585" y="1152525"/>
            <a:ext cx="4044902" cy="350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25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10C6ECC-D74A-42F3-B8EF-46E8C6CC41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44" y="688716"/>
            <a:ext cx="3766068" cy="3766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309F5-2AC1-4CA4-870D-29E9AA7E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3F36B-0D79-4F4C-8AD3-EE918F57B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524" y="1336279"/>
            <a:ext cx="7227689" cy="3121421"/>
          </a:xfrm>
        </p:spPr>
        <p:txBody>
          <a:bodyPr/>
          <a:lstStyle/>
          <a:p>
            <a:r>
              <a:rPr lang="en-GB" dirty="0"/>
              <a:t>An open platform for developing, shipping and running applications.</a:t>
            </a:r>
          </a:p>
          <a:p>
            <a:r>
              <a:rPr lang="en-GB" dirty="0"/>
              <a:t>Components: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Docker daemon – docker engine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Docker objects – containers, images,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Registries – Docker Hub</a:t>
            </a:r>
          </a:p>
          <a:p>
            <a:r>
              <a:rPr lang="en-GB" dirty="0"/>
              <a:t>Tools: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Docker compose – define and run </a:t>
            </a:r>
            <a:r>
              <a:rPr lang="en-GB" dirty="0" err="1"/>
              <a:t>multicontainer</a:t>
            </a:r>
            <a:r>
              <a:rPr lang="en-GB" dirty="0"/>
              <a:t>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Docker swarm – clustering functionality to docker containers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4B8F-78C6-45A9-88DD-5F30DC1C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2EE37-EE21-4607-A302-155BE139E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96DCA0-AD7A-3849-B278-AAEE98B1A07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A36EA-404D-4208-8E8D-D5CAAC22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4670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icture containing sign&#10;&#10;Description automatically generated">
            <a:extLst>
              <a:ext uri="{FF2B5EF4-FFF2-40B4-BE49-F238E27FC236}">
                <a16:creationId xmlns:a16="http://schemas.microsoft.com/office/drawing/2014/main" id="{4C4F5A47-3F1F-4DA3-8CB0-185404CE0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592" y="0"/>
            <a:ext cx="5552607" cy="476339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309F5-2AC1-4CA4-870D-29E9AA7E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Images and containers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4B8F-78C6-45A9-88DD-5F30DC1C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2EE37-EE21-4607-A302-155BE139E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96DCA0-AD7A-3849-B278-AAEE98B1A07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A36EA-404D-4208-8E8D-D5CAAC22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A25394-690C-463C-BB97-B007B454127D}"/>
              </a:ext>
            </a:extLst>
          </p:cNvPr>
          <p:cNvSpPr/>
          <p:nvPr/>
        </p:nvSpPr>
        <p:spPr>
          <a:xfrm>
            <a:off x="958453" y="1140149"/>
            <a:ext cx="3871791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/>
              <a:t>An </a:t>
            </a:r>
            <a:r>
              <a:rPr lang="en-GB" sz="1600" b="1" i="1"/>
              <a:t>image</a:t>
            </a:r>
            <a:r>
              <a:rPr lang="en-GB" sz="1600"/>
              <a:t> is essentially a template. </a:t>
            </a:r>
          </a:p>
          <a:p>
            <a:pPr marL="628644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/>
              <a:t>Created with the </a:t>
            </a:r>
            <a:r>
              <a:rPr lang="en-GB" b="1" i="1"/>
              <a:t>docker build</a:t>
            </a:r>
            <a:r>
              <a:rPr lang="en-GB"/>
              <a:t> command. </a:t>
            </a:r>
          </a:p>
          <a:p>
            <a:pPr marL="628644" lvl="1" indent="-285750">
              <a:buFont typeface="Arial" panose="020B0604020202020204" pitchFamily="34" charset="0"/>
              <a:buChar char="•"/>
            </a:pPr>
            <a:r>
              <a:rPr lang="en-GB"/>
              <a:t>Can be built from other images in </a:t>
            </a:r>
            <a:r>
              <a:rPr lang="en-GB" b="1" i="1"/>
              <a:t>layers</a:t>
            </a:r>
            <a:r>
              <a:rPr lang="en-GB"/>
              <a:t>.</a:t>
            </a:r>
          </a:p>
          <a:p>
            <a:pPr marL="628644" lvl="1" indent="-285750">
              <a:buFont typeface="Arial" panose="020B0604020202020204" pitchFamily="34" charset="0"/>
              <a:buChar char="•"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r>
              <a:rPr lang="en-GB" sz="1600"/>
              <a:t>A </a:t>
            </a:r>
            <a:r>
              <a:rPr lang="en-GB" sz="1600" b="1" i="1"/>
              <a:t>container</a:t>
            </a:r>
            <a:r>
              <a:rPr lang="en-GB" sz="1600" i="1"/>
              <a:t> </a:t>
            </a:r>
            <a:r>
              <a:rPr lang="en-GB" sz="1600"/>
              <a:t>is a running instance of an </a:t>
            </a:r>
            <a:r>
              <a:rPr lang="en-GB" sz="1600" b="1" i="1"/>
              <a:t>image.</a:t>
            </a:r>
            <a:endParaRPr lang="en-GB" sz="1600"/>
          </a:p>
          <a:p>
            <a:pPr marL="628644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/>
              <a:t>Started with the </a:t>
            </a:r>
            <a:r>
              <a:rPr lang="en-GB" b="1" i="1"/>
              <a:t>docker run</a:t>
            </a:r>
            <a:r>
              <a:rPr lang="en-GB" b="1"/>
              <a:t> </a:t>
            </a:r>
            <a:r>
              <a:rPr lang="en-GB"/>
              <a:t>command</a:t>
            </a:r>
            <a:r>
              <a:rPr lang="en-GB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445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309F5-2AC1-4CA4-870D-29E9AA7E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Containers vs Virtual Machines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4B8F-78C6-45A9-88DD-5F30DC1C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2EE37-EE21-4607-A302-155BE139E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96DCA0-AD7A-3849-B278-AAEE98B1A07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A36EA-404D-4208-8E8D-D5CAAC22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6B106A6-81A2-4DB4-B6D8-23054A0394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44" y="688716"/>
            <a:ext cx="3766068" cy="376606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2BB42AC-BC28-4910-935B-1EDDF443A5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1419158"/>
            <a:ext cx="7227888" cy="295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7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10C6ECC-D74A-42F3-B8EF-46E8C6CC41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44" y="688716"/>
            <a:ext cx="3766068" cy="3766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309F5-2AC1-4CA4-870D-29E9AA7E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Why Docker is so cool? </a:t>
            </a:r>
            <a:br>
              <a:rPr lang="en-GB"/>
            </a:br>
            <a:r>
              <a:rPr lang="en-GB"/>
              <a:t>Why is it good for Abcam?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3F36B-0D79-4F4C-8AD3-EE918F57B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523" y="1336279"/>
            <a:ext cx="7227689" cy="31214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Fast and less overhead (compare to VMs)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Image versioning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Portable (with some caveat)</a:t>
            </a:r>
          </a:p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4B8F-78C6-45A9-88DD-5F30DC1C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2EE37-EE21-4607-A302-155BE139E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96DCA0-AD7A-3849-B278-AAEE98B1A07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A36EA-404D-4208-8E8D-D5CAAC22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</p:spTree>
    <p:extLst>
      <p:ext uri="{BB962C8B-B14F-4D97-AF65-F5344CB8AC3E}">
        <p14:creationId xmlns:p14="http://schemas.microsoft.com/office/powerpoint/2010/main" val="142590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10C6ECC-D74A-42F3-B8EF-46E8C6CC41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44" y="688716"/>
            <a:ext cx="3766068" cy="37660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309F5-2AC1-4CA4-870D-29E9AA7ED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Docker 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4B8F-78C6-45A9-88DD-5F30DC1C9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 May 2020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E2EE37-EE21-4607-A302-155BE139E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D96DCA0-AD7A-3849-B278-AAEE98B1A07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A36EA-404D-4208-8E8D-D5CAAC22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#Day46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AB6A3B6-FAFA-4350-A4DE-5004380DC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6443" y="1441191"/>
            <a:ext cx="5387601" cy="2815022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9D0A40-23EC-4066-BAF1-CB5BD1ACD395}"/>
              </a:ext>
            </a:extLst>
          </p:cNvPr>
          <p:cNvSpPr/>
          <p:nvPr/>
        </p:nvSpPr>
        <p:spPr>
          <a:xfrm>
            <a:off x="1834522" y="1248535"/>
            <a:ext cx="4123244" cy="3213286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57B803A-8ADB-4304-A5BA-AC3EE838A53C}"/>
              </a:ext>
            </a:extLst>
          </p:cNvPr>
          <p:cNvCxnSpPr>
            <a:cxnSpLocks/>
          </p:cNvCxnSpPr>
          <p:nvPr/>
        </p:nvCxnSpPr>
        <p:spPr>
          <a:xfrm flipH="1">
            <a:off x="3459316" y="1248534"/>
            <a:ext cx="1" cy="3213287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2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Master Template 16-9-Update">
  <a:themeElements>
    <a:clrScheme name="Custom 2">
      <a:dk1>
        <a:sysClr val="windowText" lastClr="000000"/>
      </a:dk1>
      <a:lt1>
        <a:sysClr val="window" lastClr="FFFFFF"/>
      </a:lt1>
      <a:dk2>
        <a:srgbClr val="F4364B"/>
      </a:dk2>
      <a:lt2>
        <a:srgbClr val="919D9D"/>
      </a:lt2>
      <a:accent1>
        <a:srgbClr val="717C7D"/>
      </a:accent1>
      <a:accent2>
        <a:srgbClr val="F4364B"/>
      </a:accent2>
      <a:accent3>
        <a:srgbClr val="919D9D"/>
      </a:accent3>
      <a:accent4>
        <a:srgbClr val="00BF6F"/>
      </a:accent4>
      <a:accent5>
        <a:srgbClr val="0047BB"/>
      </a:accent5>
      <a:accent6>
        <a:srgbClr val="AD1AAC"/>
      </a:accent6>
      <a:hlink>
        <a:srgbClr val="0563C1"/>
      </a:hlink>
      <a:folHlink>
        <a:srgbClr val="954F72"/>
      </a:folHlink>
    </a:clrScheme>
    <a:fontScheme name="Custom 1">
      <a:majorFont>
        <a:latin typeface="Century Gothic Pro Grk"/>
        <a:ea typeface=""/>
        <a:cs typeface=""/>
      </a:majorFont>
      <a:minorFont>
        <a:latin typeface="Century Gothic Pro Gr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2B11124-0584-4806-8125-E5CC897E69C5}" vid="{382C7676-10FB-4BA6-906E-519E626926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35DA8F640EE34A97D1DA5905C8A62F" ma:contentTypeVersion="11" ma:contentTypeDescription="Create a new document." ma:contentTypeScope="" ma:versionID="8031b2f5007c55c087b2034717dc2eb1">
  <xsd:schema xmlns:xsd="http://www.w3.org/2001/XMLSchema" xmlns:xs="http://www.w3.org/2001/XMLSchema" xmlns:p="http://schemas.microsoft.com/office/2006/metadata/properties" xmlns:ns3="ca37ec3c-be1b-4ee6-bd0b-42c8384143b7" xmlns:ns4="df9f16f5-ad82-4dec-8643-df59ebdf6e98" targetNamespace="http://schemas.microsoft.com/office/2006/metadata/properties" ma:root="true" ma:fieldsID="2365234fd86be26f580212ba81b57d6d" ns3:_="" ns4:_="">
    <xsd:import namespace="ca37ec3c-be1b-4ee6-bd0b-42c8384143b7"/>
    <xsd:import namespace="df9f16f5-ad82-4dec-8643-df59ebdf6e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37ec3c-be1b-4ee6-bd0b-42c8384143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f16f5-ad82-4dec-8643-df59ebdf6e9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8C96B5-EF00-4AD1-9BD0-60145C6E95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D50D8AD-BCCC-4D06-B0C6-547B7E2E4E37}">
  <ds:schemaRefs>
    <ds:schemaRef ds:uri="ca37ec3c-be1b-4ee6-bd0b-42c8384143b7"/>
    <ds:schemaRef ds:uri="df9f16f5-ad82-4dec-8643-df59ebdf6e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0B79015-5C35-4D48-894E-0E074EC9DBB4}">
  <ds:schemaRefs>
    <ds:schemaRef ds:uri="ca37ec3c-be1b-4ee6-bd0b-42c8384143b7"/>
    <ds:schemaRef ds:uri="df9f16f5-ad82-4dec-8643-df59ebdf6e9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Master Template 16-9</Template>
  <TotalTime>0</TotalTime>
  <Words>644</Words>
  <Application>Microsoft Office PowerPoint</Application>
  <PresentationFormat>On-screen Show (16:9)</PresentationFormat>
  <Paragraphs>209</Paragraphs>
  <Slides>18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Century Gothic Pro Grk</vt:lpstr>
      <vt:lpstr>Menlo</vt:lpstr>
      <vt:lpstr>Master Template 16-9-Update</vt:lpstr>
      <vt:lpstr>Whale watching</vt:lpstr>
      <vt:lpstr>Agenda</vt:lpstr>
      <vt:lpstr>Virtual Machine</vt:lpstr>
      <vt:lpstr>What is a container?</vt:lpstr>
      <vt:lpstr>What is Docker?</vt:lpstr>
      <vt:lpstr>Images and containers</vt:lpstr>
      <vt:lpstr>Containers vs Virtual Machines</vt:lpstr>
      <vt:lpstr>Why Docker is so cool?  Why is it good for Abcam? </vt:lpstr>
      <vt:lpstr>Docker architecture</vt:lpstr>
      <vt:lpstr>Docker demo – docker run</vt:lpstr>
      <vt:lpstr>Docker demo – run a container</vt:lpstr>
      <vt:lpstr>Docker demo - networking in Docker Desktop</vt:lpstr>
      <vt:lpstr>Docker demo – Extend ZXTM  </vt:lpstr>
      <vt:lpstr>Images and layers</vt:lpstr>
      <vt:lpstr>Docker demo – .NET Core app </vt:lpstr>
      <vt:lpstr>Docker demo – Docker Desktop </vt:lpstr>
      <vt:lpstr>References </vt:lpstr>
      <vt:lpstr>Docker demo – Extra networking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Whale watching</dc:title>
  <dc:creator>Daniele Iasella</dc:creator>
  <cp:lastModifiedBy>Daniele Iasella</cp:lastModifiedBy>
  <cp:revision>3</cp:revision>
  <cp:lastPrinted>2016-01-25T12:00:57Z</cp:lastPrinted>
  <dcterms:created xsi:type="dcterms:W3CDTF">2020-04-27T07:38:38Z</dcterms:created>
  <dcterms:modified xsi:type="dcterms:W3CDTF">2020-05-06T07:44:20Z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0x0101000235DA8F640EE34A97D1DA5905C8A62F</vt:lpwstr>
  </property>
</Properties>
</file>